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6" r:id="rId2"/>
    <p:sldId id="315" r:id="rId3"/>
    <p:sldId id="316" r:id="rId4"/>
    <p:sldId id="256" r:id="rId5"/>
    <p:sldId id="262" r:id="rId6"/>
    <p:sldId id="257" r:id="rId7"/>
    <p:sldId id="258" r:id="rId8"/>
    <p:sldId id="259" r:id="rId9"/>
    <p:sldId id="317" r:id="rId10"/>
    <p:sldId id="260" r:id="rId11"/>
    <p:sldId id="263" r:id="rId12"/>
    <p:sldId id="261" r:id="rId13"/>
    <p:sldId id="264" r:id="rId14"/>
    <p:sldId id="265" r:id="rId15"/>
    <p:sldId id="273" r:id="rId16"/>
    <p:sldId id="274" r:id="rId17"/>
    <p:sldId id="267" r:id="rId18"/>
    <p:sldId id="275" r:id="rId19"/>
    <p:sldId id="278" r:id="rId20"/>
    <p:sldId id="270" r:id="rId21"/>
    <p:sldId id="277" r:id="rId22"/>
    <p:sldId id="280" r:id="rId23"/>
    <p:sldId id="271" r:id="rId24"/>
    <p:sldId id="276" r:id="rId25"/>
    <p:sldId id="279" r:id="rId26"/>
    <p:sldId id="281" r:id="rId27"/>
    <p:sldId id="282" r:id="rId28"/>
    <p:sldId id="283" r:id="rId29"/>
    <p:sldId id="289" r:id="rId30"/>
    <p:sldId id="297" r:id="rId31"/>
    <p:sldId id="286" r:id="rId32"/>
    <p:sldId id="287" r:id="rId33"/>
    <p:sldId id="298" r:id="rId34"/>
    <p:sldId id="294" r:id="rId35"/>
    <p:sldId id="288" r:id="rId36"/>
    <p:sldId id="284" r:id="rId37"/>
    <p:sldId id="292" r:id="rId38"/>
    <p:sldId id="285" r:id="rId39"/>
    <p:sldId id="290" r:id="rId40"/>
    <p:sldId id="300" r:id="rId41"/>
    <p:sldId id="295" r:id="rId42"/>
    <p:sldId id="291" r:id="rId43"/>
    <p:sldId id="296" r:id="rId44"/>
    <p:sldId id="301" r:id="rId45"/>
    <p:sldId id="302" r:id="rId46"/>
    <p:sldId id="299" r:id="rId47"/>
    <p:sldId id="31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#1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DA374-8828-4EF0-B9B0-F3215717D78A}" type="doc">
      <dgm:prSet loTypeId="urn:microsoft.com/office/officeart/2005/8/layout/hierarchy1#1" loCatId="hierarchy" qsTypeId="urn:microsoft.com/office/officeart/2005/8/quickstyle/simple3#1" qsCatId="simple" csTypeId="urn:microsoft.com/office/officeart/2005/8/colors/accent4_2#1" csCatId="accent4" phldr="1"/>
      <dgm:spPr/>
      <dgm:t>
        <a:bodyPr/>
        <a:lstStyle/>
        <a:p>
          <a:endParaRPr lang="en-US"/>
        </a:p>
      </dgm:t>
    </dgm:pt>
    <dgm:pt modelId="{EFC10295-7EE8-40CE-89EF-2879B774705B}">
      <dgm:prSet phldrT="[Text]"/>
      <dgm:spPr/>
      <dgm:t>
        <a:bodyPr/>
        <a:lstStyle/>
        <a:p>
          <a:r>
            <a:rPr lang="en-US" dirty="0"/>
            <a:t>PLD</a:t>
          </a:r>
        </a:p>
      </dgm:t>
    </dgm:pt>
    <dgm:pt modelId="{989D3EE8-2F22-4B01-9AB7-D9759C75A592}" type="parTrans" cxnId="{21717EC4-1670-4196-8FE7-90355B3CDFA9}">
      <dgm:prSet/>
      <dgm:spPr/>
      <dgm:t>
        <a:bodyPr/>
        <a:lstStyle/>
        <a:p>
          <a:endParaRPr lang="en-US"/>
        </a:p>
      </dgm:t>
    </dgm:pt>
    <dgm:pt modelId="{3D1FA924-08D1-4AD9-9A41-AB4682D9A9C5}" type="sibTrans" cxnId="{21717EC4-1670-4196-8FE7-90355B3CDFA9}">
      <dgm:prSet/>
      <dgm:spPr/>
      <dgm:t>
        <a:bodyPr/>
        <a:lstStyle/>
        <a:p>
          <a:endParaRPr lang="en-US"/>
        </a:p>
      </dgm:t>
    </dgm:pt>
    <dgm:pt modelId="{D74580F7-AA01-4C58-80A5-F10E053927DF}">
      <dgm:prSet phldrT="[Text]"/>
      <dgm:spPr/>
      <dgm:t>
        <a:bodyPr/>
        <a:lstStyle/>
        <a:p>
          <a:r>
            <a:rPr lang="en-US" dirty="0"/>
            <a:t>SPLD </a:t>
          </a:r>
        </a:p>
      </dgm:t>
    </dgm:pt>
    <dgm:pt modelId="{2E5251CD-6EB1-4D4C-9A09-9BCB99201BCF}" type="parTrans" cxnId="{83DEF5CB-2CE8-40BE-BD6B-EE3DD381EBEA}">
      <dgm:prSet/>
      <dgm:spPr/>
      <dgm:t>
        <a:bodyPr/>
        <a:lstStyle/>
        <a:p>
          <a:endParaRPr lang="en-US"/>
        </a:p>
      </dgm:t>
    </dgm:pt>
    <dgm:pt modelId="{CDB63313-ED20-458F-8CF4-1A6E1F354C52}" type="sibTrans" cxnId="{83DEF5CB-2CE8-40BE-BD6B-EE3DD381EBEA}">
      <dgm:prSet/>
      <dgm:spPr/>
      <dgm:t>
        <a:bodyPr/>
        <a:lstStyle/>
        <a:p>
          <a:endParaRPr lang="en-US"/>
        </a:p>
      </dgm:t>
    </dgm:pt>
    <dgm:pt modelId="{A690B10A-2438-495B-B671-1C622E271C01}">
      <dgm:prSet phldrT="[Text]"/>
      <dgm:spPr/>
      <dgm:t>
        <a:bodyPr/>
        <a:lstStyle/>
        <a:p>
          <a:r>
            <a:rPr lang="en-US" dirty="0"/>
            <a:t>PAL</a:t>
          </a:r>
        </a:p>
      </dgm:t>
    </dgm:pt>
    <dgm:pt modelId="{3FB2539A-DC8E-4255-9FFD-5E43B0B7C3F3}" type="parTrans" cxnId="{4B18FDBE-654A-4B65-9D19-CB331627BF3E}">
      <dgm:prSet/>
      <dgm:spPr/>
      <dgm:t>
        <a:bodyPr/>
        <a:lstStyle/>
        <a:p>
          <a:endParaRPr lang="en-US"/>
        </a:p>
      </dgm:t>
    </dgm:pt>
    <dgm:pt modelId="{FC7415B4-3FD3-4A04-AC6F-E1375D733511}" type="sibTrans" cxnId="{4B18FDBE-654A-4B65-9D19-CB331627BF3E}">
      <dgm:prSet/>
      <dgm:spPr/>
      <dgm:t>
        <a:bodyPr/>
        <a:lstStyle/>
        <a:p>
          <a:endParaRPr lang="en-US"/>
        </a:p>
      </dgm:t>
    </dgm:pt>
    <dgm:pt modelId="{E9B0C488-143A-4EA2-A92E-45FEAB44AE2F}">
      <dgm:prSet phldrT="[Text]"/>
      <dgm:spPr/>
      <dgm:t>
        <a:bodyPr/>
        <a:lstStyle/>
        <a:p>
          <a:r>
            <a:rPr lang="en-US" dirty="0"/>
            <a:t>GAL</a:t>
          </a:r>
        </a:p>
      </dgm:t>
    </dgm:pt>
    <dgm:pt modelId="{0B55DAE7-8407-4864-8007-4AF6CD0BC0B3}" type="parTrans" cxnId="{7ACAD779-7BA1-49D5-848E-19E065099834}">
      <dgm:prSet/>
      <dgm:spPr/>
      <dgm:t>
        <a:bodyPr/>
        <a:lstStyle/>
        <a:p>
          <a:endParaRPr lang="en-US"/>
        </a:p>
      </dgm:t>
    </dgm:pt>
    <dgm:pt modelId="{8E112148-252B-45D8-BF08-62A93021CC5F}" type="sibTrans" cxnId="{7ACAD779-7BA1-49D5-848E-19E065099834}">
      <dgm:prSet/>
      <dgm:spPr/>
      <dgm:t>
        <a:bodyPr/>
        <a:lstStyle/>
        <a:p>
          <a:endParaRPr lang="en-US"/>
        </a:p>
      </dgm:t>
    </dgm:pt>
    <dgm:pt modelId="{E7C967C1-7315-46CD-8EF8-C1C75916E703}">
      <dgm:prSet phldrT="[Text]"/>
      <dgm:spPr/>
      <dgm:t>
        <a:bodyPr/>
        <a:lstStyle/>
        <a:p>
          <a:r>
            <a:rPr lang="en-US" dirty="0"/>
            <a:t>HCPLD</a:t>
          </a:r>
        </a:p>
      </dgm:t>
    </dgm:pt>
    <dgm:pt modelId="{1D76D76B-8607-4543-AC6D-D18586143AA6}" type="parTrans" cxnId="{2BA7882F-9C45-41CD-897D-E25B05D5D815}">
      <dgm:prSet/>
      <dgm:spPr/>
      <dgm:t>
        <a:bodyPr/>
        <a:lstStyle/>
        <a:p>
          <a:endParaRPr lang="en-US"/>
        </a:p>
      </dgm:t>
    </dgm:pt>
    <dgm:pt modelId="{356013A0-2A14-4D2B-80DB-D4B639CC62F9}" type="sibTrans" cxnId="{2BA7882F-9C45-41CD-897D-E25B05D5D815}">
      <dgm:prSet/>
      <dgm:spPr/>
      <dgm:t>
        <a:bodyPr/>
        <a:lstStyle/>
        <a:p>
          <a:endParaRPr lang="en-US"/>
        </a:p>
      </dgm:t>
    </dgm:pt>
    <dgm:pt modelId="{5CAA06EB-C7BD-4D7D-A7B4-88CC2E231B47}">
      <dgm:prSet phldrT="[Text]"/>
      <dgm:spPr/>
      <dgm:t>
        <a:bodyPr/>
        <a:lstStyle/>
        <a:p>
          <a:r>
            <a:rPr lang="en-US" dirty="0"/>
            <a:t>CPLD</a:t>
          </a:r>
        </a:p>
      </dgm:t>
    </dgm:pt>
    <dgm:pt modelId="{22B75ECA-1CDC-4575-A9C7-13EAFEBE7009}" type="parTrans" cxnId="{398E9E63-AC3A-401A-B6D1-BB81AE25B2D7}">
      <dgm:prSet/>
      <dgm:spPr/>
      <dgm:t>
        <a:bodyPr/>
        <a:lstStyle/>
        <a:p>
          <a:endParaRPr lang="en-US"/>
        </a:p>
      </dgm:t>
    </dgm:pt>
    <dgm:pt modelId="{94CBA932-E595-4A6D-871B-1D256AFCC85A}" type="sibTrans" cxnId="{398E9E63-AC3A-401A-B6D1-BB81AE25B2D7}">
      <dgm:prSet/>
      <dgm:spPr/>
      <dgm:t>
        <a:bodyPr/>
        <a:lstStyle/>
        <a:p>
          <a:endParaRPr lang="en-US"/>
        </a:p>
      </dgm:t>
    </dgm:pt>
    <dgm:pt modelId="{1D0C9807-5F4D-4537-B5E9-C0345DC4EE1A}">
      <dgm:prSet phldrT="[Text]"/>
      <dgm:spPr/>
      <dgm:t>
        <a:bodyPr/>
        <a:lstStyle/>
        <a:p>
          <a:r>
            <a:rPr lang="en-US" dirty="0"/>
            <a:t>ROM</a:t>
          </a:r>
        </a:p>
      </dgm:t>
    </dgm:pt>
    <dgm:pt modelId="{380989F6-A601-435E-8705-DB7344246DF6}" type="parTrans" cxnId="{2788E443-2239-4C5A-84C2-2626F7E9AC6C}">
      <dgm:prSet/>
      <dgm:spPr/>
      <dgm:t>
        <a:bodyPr/>
        <a:lstStyle/>
        <a:p>
          <a:endParaRPr lang="en-US"/>
        </a:p>
      </dgm:t>
    </dgm:pt>
    <dgm:pt modelId="{081A9C58-C64E-41BB-8D38-09F60E14EA8A}" type="sibTrans" cxnId="{2788E443-2239-4C5A-84C2-2626F7E9AC6C}">
      <dgm:prSet/>
      <dgm:spPr/>
      <dgm:t>
        <a:bodyPr/>
        <a:lstStyle/>
        <a:p>
          <a:endParaRPr lang="en-US"/>
        </a:p>
      </dgm:t>
    </dgm:pt>
    <dgm:pt modelId="{C35DEAEA-320A-4464-9E6F-CCBC32DCE4FD}">
      <dgm:prSet phldrT="[Text]"/>
      <dgm:spPr/>
      <dgm:t>
        <a:bodyPr/>
        <a:lstStyle/>
        <a:p>
          <a:r>
            <a:rPr lang="en-US" dirty="0"/>
            <a:t>PLA</a:t>
          </a:r>
        </a:p>
      </dgm:t>
    </dgm:pt>
    <dgm:pt modelId="{35A9463C-6A5C-482E-B6AF-5FD08CFB882F}" type="parTrans" cxnId="{DF68A460-FF41-4074-9564-6D7A9FD73ED5}">
      <dgm:prSet/>
      <dgm:spPr/>
      <dgm:t>
        <a:bodyPr/>
        <a:lstStyle/>
        <a:p>
          <a:endParaRPr lang="en-US"/>
        </a:p>
      </dgm:t>
    </dgm:pt>
    <dgm:pt modelId="{5D15212D-6687-447B-9C4B-74FDC7F17BD3}" type="sibTrans" cxnId="{DF68A460-FF41-4074-9564-6D7A9FD73ED5}">
      <dgm:prSet/>
      <dgm:spPr/>
      <dgm:t>
        <a:bodyPr/>
        <a:lstStyle/>
        <a:p>
          <a:endParaRPr lang="en-US"/>
        </a:p>
      </dgm:t>
    </dgm:pt>
    <dgm:pt modelId="{B1D84EDF-3D04-4235-A4C9-D272468A800D}">
      <dgm:prSet phldrT="[Text]"/>
      <dgm:spPr/>
      <dgm:t>
        <a:bodyPr/>
        <a:lstStyle/>
        <a:p>
          <a:r>
            <a:rPr lang="en-US" dirty="0"/>
            <a:t>FPGA</a:t>
          </a:r>
        </a:p>
      </dgm:t>
    </dgm:pt>
    <dgm:pt modelId="{C8CD5A25-2822-41D8-862E-2E93C0535BB0}" type="parTrans" cxnId="{339D9AC3-D9B5-473B-8D5E-A8F8BAC941E4}">
      <dgm:prSet/>
      <dgm:spPr/>
      <dgm:t>
        <a:bodyPr/>
        <a:lstStyle/>
        <a:p>
          <a:endParaRPr lang="en-US"/>
        </a:p>
      </dgm:t>
    </dgm:pt>
    <dgm:pt modelId="{90A22BB2-C341-40BE-B399-B130442512D6}" type="sibTrans" cxnId="{339D9AC3-D9B5-473B-8D5E-A8F8BAC941E4}">
      <dgm:prSet/>
      <dgm:spPr/>
      <dgm:t>
        <a:bodyPr/>
        <a:lstStyle/>
        <a:p>
          <a:endParaRPr lang="en-US"/>
        </a:p>
      </dgm:t>
    </dgm:pt>
    <dgm:pt modelId="{0894F826-694D-4120-B8D2-D1725B5DABA9}" type="pres">
      <dgm:prSet presAssocID="{C9FDA374-8828-4EF0-B9B0-F3215717D7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83C6DA-8E7D-4E54-958F-90A15C6DD69B}" type="pres">
      <dgm:prSet presAssocID="{EFC10295-7EE8-40CE-89EF-2879B774705B}" presName="hierRoot1" presStyleCnt="0"/>
      <dgm:spPr/>
    </dgm:pt>
    <dgm:pt modelId="{1D791784-60AA-47D7-A5AE-5F15C95F8F6B}" type="pres">
      <dgm:prSet presAssocID="{EFC10295-7EE8-40CE-89EF-2879B774705B}" presName="composite" presStyleCnt="0"/>
      <dgm:spPr/>
    </dgm:pt>
    <dgm:pt modelId="{7462A198-ACA8-4298-88CE-6CFB54DF8BEE}" type="pres">
      <dgm:prSet presAssocID="{EFC10295-7EE8-40CE-89EF-2879B774705B}" presName="background" presStyleLbl="node0" presStyleIdx="0" presStyleCnt="1"/>
      <dgm:spPr/>
    </dgm:pt>
    <dgm:pt modelId="{6EED2522-7502-4016-BA5E-A14560E0B7C8}" type="pres">
      <dgm:prSet presAssocID="{EFC10295-7EE8-40CE-89EF-2879B774705B}" presName="text" presStyleLbl="fgAcc0" presStyleIdx="0" presStyleCnt="1">
        <dgm:presLayoutVars>
          <dgm:chPref val="3"/>
        </dgm:presLayoutVars>
      </dgm:prSet>
      <dgm:spPr/>
    </dgm:pt>
    <dgm:pt modelId="{57C9D100-CCA6-4998-8400-46A636ABAED5}" type="pres">
      <dgm:prSet presAssocID="{EFC10295-7EE8-40CE-89EF-2879B774705B}" presName="hierChild2" presStyleCnt="0"/>
      <dgm:spPr/>
    </dgm:pt>
    <dgm:pt modelId="{526A80F8-92A1-4ADB-B20B-D1C5C034240E}" type="pres">
      <dgm:prSet presAssocID="{2E5251CD-6EB1-4D4C-9A09-9BCB99201BCF}" presName="Name10" presStyleLbl="parChTrans1D2" presStyleIdx="0" presStyleCnt="2"/>
      <dgm:spPr/>
    </dgm:pt>
    <dgm:pt modelId="{EF688F65-1437-4CDF-9C73-FE298C6BFCF1}" type="pres">
      <dgm:prSet presAssocID="{D74580F7-AA01-4C58-80A5-F10E053927DF}" presName="hierRoot2" presStyleCnt="0"/>
      <dgm:spPr/>
    </dgm:pt>
    <dgm:pt modelId="{91AD82EE-AB26-44CF-B2DD-696574E3C039}" type="pres">
      <dgm:prSet presAssocID="{D74580F7-AA01-4C58-80A5-F10E053927DF}" presName="composite2" presStyleCnt="0"/>
      <dgm:spPr/>
    </dgm:pt>
    <dgm:pt modelId="{9EBC0BAB-BE29-4EDB-BD8C-1B81A846E95E}" type="pres">
      <dgm:prSet presAssocID="{D74580F7-AA01-4C58-80A5-F10E053927DF}" presName="background2" presStyleLbl="node2" presStyleIdx="0" presStyleCnt="2"/>
      <dgm:spPr/>
    </dgm:pt>
    <dgm:pt modelId="{FBE4B7F5-BDA0-4AB0-8A2D-8A2F7B59247A}" type="pres">
      <dgm:prSet presAssocID="{D74580F7-AA01-4C58-80A5-F10E053927DF}" presName="text2" presStyleLbl="fgAcc2" presStyleIdx="0" presStyleCnt="2">
        <dgm:presLayoutVars>
          <dgm:chPref val="3"/>
        </dgm:presLayoutVars>
      </dgm:prSet>
      <dgm:spPr/>
    </dgm:pt>
    <dgm:pt modelId="{AE127A19-3A50-4B7E-9FA4-C06774C7F490}" type="pres">
      <dgm:prSet presAssocID="{D74580F7-AA01-4C58-80A5-F10E053927DF}" presName="hierChild3" presStyleCnt="0"/>
      <dgm:spPr/>
    </dgm:pt>
    <dgm:pt modelId="{CB815578-9EE5-41FF-A488-E45AC9A22ACE}" type="pres">
      <dgm:prSet presAssocID="{380989F6-A601-435E-8705-DB7344246DF6}" presName="Name17" presStyleLbl="parChTrans1D3" presStyleIdx="0" presStyleCnt="6"/>
      <dgm:spPr/>
    </dgm:pt>
    <dgm:pt modelId="{AFB0F352-0BBB-4537-A4D0-B0FFA7FA1E1E}" type="pres">
      <dgm:prSet presAssocID="{1D0C9807-5F4D-4537-B5E9-C0345DC4EE1A}" presName="hierRoot3" presStyleCnt="0"/>
      <dgm:spPr/>
    </dgm:pt>
    <dgm:pt modelId="{F59C2AC3-6DC9-4E70-BF37-A6C5052D167A}" type="pres">
      <dgm:prSet presAssocID="{1D0C9807-5F4D-4537-B5E9-C0345DC4EE1A}" presName="composite3" presStyleCnt="0"/>
      <dgm:spPr/>
    </dgm:pt>
    <dgm:pt modelId="{2BE6F0A9-B987-4683-A3B1-DC7B09145657}" type="pres">
      <dgm:prSet presAssocID="{1D0C9807-5F4D-4537-B5E9-C0345DC4EE1A}" presName="background3" presStyleLbl="node3" presStyleIdx="0" presStyleCnt="6"/>
      <dgm:spPr/>
    </dgm:pt>
    <dgm:pt modelId="{EF09D97A-7650-4B03-9FA4-D39BE6D25E90}" type="pres">
      <dgm:prSet presAssocID="{1D0C9807-5F4D-4537-B5E9-C0345DC4EE1A}" presName="text3" presStyleLbl="fgAcc3" presStyleIdx="0" presStyleCnt="6">
        <dgm:presLayoutVars>
          <dgm:chPref val="3"/>
        </dgm:presLayoutVars>
      </dgm:prSet>
      <dgm:spPr/>
    </dgm:pt>
    <dgm:pt modelId="{3B939AEA-0AD2-42AC-AC91-EEB0B0EDDD20}" type="pres">
      <dgm:prSet presAssocID="{1D0C9807-5F4D-4537-B5E9-C0345DC4EE1A}" presName="hierChild4" presStyleCnt="0"/>
      <dgm:spPr/>
    </dgm:pt>
    <dgm:pt modelId="{D9AA49E5-B9E7-4FC6-AEA5-FEAFC59837A3}" type="pres">
      <dgm:prSet presAssocID="{35A9463C-6A5C-482E-B6AF-5FD08CFB882F}" presName="Name17" presStyleLbl="parChTrans1D3" presStyleIdx="1" presStyleCnt="6"/>
      <dgm:spPr/>
    </dgm:pt>
    <dgm:pt modelId="{3F803AFC-AC6B-45FB-B84A-283F3B513936}" type="pres">
      <dgm:prSet presAssocID="{C35DEAEA-320A-4464-9E6F-CCBC32DCE4FD}" presName="hierRoot3" presStyleCnt="0"/>
      <dgm:spPr/>
    </dgm:pt>
    <dgm:pt modelId="{79859F9F-ADFF-4CB1-A8B2-3133642C97B2}" type="pres">
      <dgm:prSet presAssocID="{C35DEAEA-320A-4464-9E6F-CCBC32DCE4FD}" presName="composite3" presStyleCnt="0"/>
      <dgm:spPr/>
    </dgm:pt>
    <dgm:pt modelId="{4B0DACF3-CE72-4831-B394-100DE20DF955}" type="pres">
      <dgm:prSet presAssocID="{C35DEAEA-320A-4464-9E6F-CCBC32DCE4FD}" presName="background3" presStyleLbl="node3" presStyleIdx="1" presStyleCnt="6"/>
      <dgm:spPr/>
    </dgm:pt>
    <dgm:pt modelId="{A5268745-A5F1-47F0-9ED1-78958D39EF35}" type="pres">
      <dgm:prSet presAssocID="{C35DEAEA-320A-4464-9E6F-CCBC32DCE4FD}" presName="text3" presStyleLbl="fgAcc3" presStyleIdx="1" presStyleCnt="6">
        <dgm:presLayoutVars>
          <dgm:chPref val="3"/>
        </dgm:presLayoutVars>
      </dgm:prSet>
      <dgm:spPr/>
    </dgm:pt>
    <dgm:pt modelId="{7CEFDEEC-CD77-4C9B-AF4F-6F94E5C2B2A6}" type="pres">
      <dgm:prSet presAssocID="{C35DEAEA-320A-4464-9E6F-CCBC32DCE4FD}" presName="hierChild4" presStyleCnt="0"/>
      <dgm:spPr/>
    </dgm:pt>
    <dgm:pt modelId="{BE68366D-7718-4006-806B-502DB49BC098}" type="pres">
      <dgm:prSet presAssocID="{3FB2539A-DC8E-4255-9FFD-5E43B0B7C3F3}" presName="Name17" presStyleLbl="parChTrans1D3" presStyleIdx="2" presStyleCnt="6"/>
      <dgm:spPr/>
    </dgm:pt>
    <dgm:pt modelId="{DC2B5CD5-AA66-4418-8196-4D9220FB069B}" type="pres">
      <dgm:prSet presAssocID="{A690B10A-2438-495B-B671-1C622E271C01}" presName="hierRoot3" presStyleCnt="0"/>
      <dgm:spPr/>
    </dgm:pt>
    <dgm:pt modelId="{673CC410-4A4F-4276-939B-FC1408B5CBBE}" type="pres">
      <dgm:prSet presAssocID="{A690B10A-2438-495B-B671-1C622E271C01}" presName="composite3" presStyleCnt="0"/>
      <dgm:spPr/>
    </dgm:pt>
    <dgm:pt modelId="{D397C602-C250-4975-848D-EE4C1210C4C8}" type="pres">
      <dgm:prSet presAssocID="{A690B10A-2438-495B-B671-1C622E271C01}" presName="background3" presStyleLbl="node3" presStyleIdx="2" presStyleCnt="6"/>
      <dgm:spPr/>
    </dgm:pt>
    <dgm:pt modelId="{8A5BAFDF-0BB0-426E-A931-E632BB5306FD}" type="pres">
      <dgm:prSet presAssocID="{A690B10A-2438-495B-B671-1C622E271C01}" presName="text3" presStyleLbl="fgAcc3" presStyleIdx="2" presStyleCnt="6">
        <dgm:presLayoutVars>
          <dgm:chPref val="3"/>
        </dgm:presLayoutVars>
      </dgm:prSet>
      <dgm:spPr/>
    </dgm:pt>
    <dgm:pt modelId="{26B06466-3A7D-4AA0-B7B0-8DAEA86CCBD4}" type="pres">
      <dgm:prSet presAssocID="{A690B10A-2438-495B-B671-1C622E271C01}" presName="hierChild4" presStyleCnt="0"/>
      <dgm:spPr/>
    </dgm:pt>
    <dgm:pt modelId="{173EFBD8-11CB-4562-9784-8FE532AA6650}" type="pres">
      <dgm:prSet presAssocID="{0B55DAE7-8407-4864-8007-4AF6CD0BC0B3}" presName="Name17" presStyleLbl="parChTrans1D3" presStyleIdx="3" presStyleCnt="6"/>
      <dgm:spPr/>
    </dgm:pt>
    <dgm:pt modelId="{6DF28185-23EB-4450-9E15-F65F2A020742}" type="pres">
      <dgm:prSet presAssocID="{E9B0C488-143A-4EA2-A92E-45FEAB44AE2F}" presName="hierRoot3" presStyleCnt="0"/>
      <dgm:spPr/>
    </dgm:pt>
    <dgm:pt modelId="{492F7571-C01A-4AE9-A2D3-39FAAF1312A7}" type="pres">
      <dgm:prSet presAssocID="{E9B0C488-143A-4EA2-A92E-45FEAB44AE2F}" presName="composite3" presStyleCnt="0"/>
      <dgm:spPr/>
    </dgm:pt>
    <dgm:pt modelId="{D4BE05A4-D4EC-4F3F-B448-F1C82103D849}" type="pres">
      <dgm:prSet presAssocID="{E9B0C488-143A-4EA2-A92E-45FEAB44AE2F}" presName="background3" presStyleLbl="node3" presStyleIdx="3" presStyleCnt="6"/>
      <dgm:spPr/>
    </dgm:pt>
    <dgm:pt modelId="{2D8604F0-5F81-471A-BF18-06EE3F95E1E1}" type="pres">
      <dgm:prSet presAssocID="{E9B0C488-143A-4EA2-A92E-45FEAB44AE2F}" presName="text3" presStyleLbl="fgAcc3" presStyleIdx="3" presStyleCnt="6">
        <dgm:presLayoutVars>
          <dgm:chPref val="3"/>
        </dgm:presLayoutVars>
      </dgm:prSet>
      <dgm:spPr/>
    </dgm:pt>
    <dgm:pt modelId="{63F596A7-A255-4B46-802E-0E9761C01E11}" type="pres">
      <dgm:prSet presAssocID="{E9B0C488-143A-4EA2-A92E-45FEAB44AE2F}" presName="hierChild4" presStyleCnt="0"/>
      <dgm:spPr/>
    </dgm:pt>
    <dgm:pt modelId="{CF7CAC0B-F2C6-4AC4-AA87-A33EBBE40FB8}" type="pres">
      <dgm:prSet presAssocID="{1D76D76B-8607-4543-AC6D-D18586143AA6}" presName="Name10" presStyleLbl="parChTrans1D2" presStyleIdx="1" presStyleCnt="2"/>
      <dgm:spPr/>
    </dgm:pt>
    <dgm:pt modelId="{315F7D46-541A-4592-BAE5-E9DDB0F69C58}" type="pres">
      <dgm:prSet presAssocID="{E7C967C1-7315-46CD-8EF8-C1C75916E703}" presName="hierRoot2" presStyleCnt="0"/>
      <dgm:spPr/>
    </dgm:pt>
    <dgm:pt modelId="{8D94EDAC-1EBE-4B08-A26D-4C034A1BD4D5}" type="pres">
      <dgm:prSet presAssocID="{E7C967C1-7315-46CD-8EF8-C1C75916E703}" presName="composite2" presStyleCnt="0"/>
      <dgm:spPr/>
    </dgm:pt>
    <dgm:pt modelId="{A002E676-C631-461F-8455-4F6ADF9500AE}" type="pres">
      <dgm:prSet presAssocID="{E7C967C1-7315-46CD-8EF8-C1C75916E703}" presName="background2" presStyleLbl="node2" presStyleIdx="1" presStyleCnt="2"/>
      <dgm:spPr/>
    </dgm:pt>
    <dgm:pt modelId="{94BCBCEF-92B3-40F6-B76F-BE77308C5BF1}" type="pres">
      <dgm:prSet presAssocID="{E7C967C1-7315-46CD-8EF8-C1C75916E703}" presName="text2" presStyleLbl="fgAcc2" presStyleIdx="1" presStyleCnt="2">
        <dgm:presLayoutVars>
          <dgm:chPref val="3"/>
        </dgm:presLayoutVars>
      </dgm:prSet>
      <dgm:spPr/>
    </dgm:pt>
    <dgm:pt modelId="{9832C020-BE6D-4836-8D69-87D5655E46A6}" type="pres">
      <dgm:prSet presAssocID="{E7C967C1-7315-46CD-8EF8-C1C75916E703}" presName="hierChild3" presStyleCnt="0"/>
      <dgm:spPr/>
    </dgm:pt>
    <dgm:pt modelId="{8F4789DD-9C40-4A52-90C0-F76BFF6E6E3A}" type="pres">
      <dgm:prSet presAssocID="{22B75ECA-1CDC-4575-A9C7-13EAFEBE7009}" presName="Name17" presStyleLbl="parChTrans1D3" presStyleIdx="4" presStyleCnt="6"/>
      <dgm:spPr/>
    </dgm:pt>
    <dgm:pt modelId="{2E78271B-2069-4778-8447-F0372310F87D}" type="pres">
      <dgm:prSet presAssocID="{5CAA06EB-C7BD-4D7D-A7B4-88CC2E231B47}" presName="hierRoot3" presStyleCnt="0"/>
      <dgm:spPr/>
    </dgm:pt>
    <dgm:pt modelId="{3BBEA8C2-8654-49BB-9AAA-68C6EEB2177F}" type="pres">
      <dgm:prSet presAssocID="{5CAA06EB-C7BD-4D7D-A7B4-88CC2E231B47}" presName="composite3" presStyleCnt="0"/>
      <dgm:spPr/>
    </dgm:pt>
    <dgm:pt modelId="{87097B1E-184D-4D9D-88AD-5EE02F735E5B}" type="pres">
      <dgm:prSet presAssocID="{5CAA06EB-C7BD-4D7D-A7B4-88CC2E231B47}" presName="background3" presStyleLbl="node3" presStyleIdx="4" presStyleCnt="6"/>
      <dgm:spPr/>
    </dgm:pt>
    <dgm:pt modelId="{E0080E70-9AC4-4189-A88D-6CDDB656FC8F}" type="pres">
      <dgm:prSet presAssocID="{5CAA06EB-C7BD-4D7D-A7B4-88CC2E231B47}" presName="text3" presStyleLbl="fgAcc3" presStyleIdx="4" presStyleCnt="6">
        <dgm:presLayoutVars>
          <dgm:chPref val="3"/>
        </dgm:presLayoutVars>
      </dgm:prSet>
      <dgm:spPr/>
    </dgm:pt>
    <dgm:pt modelId="{C33B20C3-8691-49C8-B2BF-8F2A43B6E6D7}" type="pres">
      <dgm:prSet presAssocID="{5CAA06EB-C7BD-4D7D-A7B4-88CC2E231B47}" presName="hierChild4" presStyleCnt="0"/>
      <dgm:spPr/>
    </dgm:pt>
    <dgm:pt modelId="{7FB35D10-ED4E-43C3-AF0C-FFEC272DD518}" type="pres">
      <dgm:prSet presAssocID="{C8CD5A25-2822-41D8-862E-2E93C0535BB0}" presName="Name17" presStyleLbl="parChTrans1D3" presStyleIdx="5" presStyleCnt="6"/>
      <dgm:spPr/>
    </dgm:pt>
    <dgm:pt modelId="{4D8C72FF-2B00-4C98-9A0D-55483C6D3A4B}" type="pres">
      <dgm:prSet presAssocID="{B1D84EDF-3D04-4235-A4C9-D272468A800D}" presName="hierRoot3" presStyleCnt="0"/>
      <dgm:spPr/>
    </dgm:pt>
    <dgm:pt modelId="{8682EC70-69F7-42A2-B449-D2F2036AF90D}" type="pres">
      <dgm:prSet presAssocID="{B1D84EDF-3D04-4235-A4C9-D272468A800D}" presName="composite3" presStyleCnt="0"/>
      <dgm:spPr/>
    </dgm:pt>
    <dgm:pt modelId="{F6611BA2-1D06-4435-88C5-E05EFA1A72D8}" type="pres">
      <dgm:prSet presAssocID="{B1D84EDF-3D04-4235-A4C9-D272468A800D}" presName="background3" presStyleLbl="node3" presStyleIdx="5" presStyleCnt="6"/>
      <dgm:spPr/>
    </dgm:pt>
    <dgm:pt modelId="{2B06CA59-7481-445F-8067-2FDC7971F3FD}" type="pres">
      <dgm:prSet presAssocID="{B1D84EDF-3D04-4235-A4C9-D272468A800D}" presName="text3" presStyleLbl="fgAcc3" presStyleIdx="5" presStyleCnt="6">
        <dgm:presLayoutVars>
          <dgm:chPref val="3"/>
        </dgm:presLayoutVars>
      </dgm:prSet>
      <dgm:spPr/>
    </dgm:pt>
    <dgm:pt modelId="{7F4E3F03-506F-48C2-AC30-0453C6CE5F3A}" type="pres">
      <dgm:prSet presAssocID="{B1D84EDF-3D04-4235-A4C9-D272468A800D}" presName="hierChild4" presStyleCnt="0"/>
      <dgm:spPr/>
    </dgm:pt>
  </dgm:ptLst>
  <dgm:cxnLst>
    <dgm:cxn modelId="{F014D607-0AC2-4BD4-9999-79CB3F8EC984}" type="presOf" srcId="{1D76D76B-8607-4543-AC6D-D18586143AA6}" destId="{CF7CAC0B-F2C6-4AC4-AA87-A33EBBE40FB8}" srcOrd="0" destOrd="0" presId="urn:microsoft.com/office/officeart/2005/8/layout/hierarchy1#1"/>
    <dgm:cxn modelId="{69634019-5A13-4A5F-BC74-01F00CEACE7E}" type="presOf" srcId="{E7C967C1-7315-46CD-8EF8-C1C75916E703}" destId="{94BCBCEF-92B3-40F6-B76F-BE77308C5BF1}" srcOrd="0" destOrd="0" presId="urn:microsoft.com/office/officeart/2005/8/layout/hierarchy1#1"/>
    <dgm:cxn modelId="{2BA7882F-9C45-41CD-897D-E25B05D5D815}" srcId="{EFC10295-7EE8-40CE-89EF-2879B774705B}" destId="{E7C967C1-7315-46CD-8EF8-C1C75916E703}" srcOrd="1" destOrd="0" parTransId="{1D76D76B-8607-4543-AC6D-D18586143AA6}" sibTransId="{356013A0-2A14-4D2B-80DB-D4B639CC62F9}"/>
    <dgm:cxn modelId="{08731E5E-3254-47CB-8AAF-E62B8289D095}" type="presOf" srcId="{380989F6-A601-435E-8705-DB7344246DF6}" destId="{CB815578-9EE5-41FF-A488-E45AC9A22ACE}" srcOrd="0" destOrd="0" presId="urn:microsoft.com/office/officeart/2005/8/layout/hierarchy1#1"/>
    <dgm:cxn modelId="{8D2ED35E-B9DC-49EB-AC7C-5B3ACC294D30}" type="presOf" srcId="{C8CD5A25-2822-41D8-862E-2E93C0535BB0}" destId="{7FB35D10-ED4E-43C3-AF0C-FFEC272DD518}" srcOrd="0" destOrd="0" presId="urn:microsoft.com/office/officeart/2005/8/layout/hierarchy1#1"/>
    <dgm:cxn modelId="{DF68A460-FF41-4074-9564-6D7A9FD73ED5}" srcId="{D74580F7-AA01-4C58-80A5-F10E053927DF}" destId="{C35DEAEA-320A-4464-9E6F-CCBC32DCE4FD}" srcOrd="1" destOrd="0" parTransId="{35A9463C-6A5C-482E-B6AF-5FD08CFB882F}" sibTransId="{5D15212D-6687-447B-9C4B-74FDC7F17BD3}"/>
    <dgm:cxn modelId="{398E9E63-AC3A-401A-B6D1-BB81AE25B2D7}" srcId="{E7C967C1-7315-46CD-8EF8-C1C75916E703}" destId="{5CAA06EB-C7BD-4D7D-A7B4-88CC2E231B47}" srcOrd="0" destOrd="0" parTransId="{22B75ECA-1CDC-4575-A9C7-13EAFEBE7009}" sibTransId="{94CBA932-E595-4A6D-871B-1D256AFCC85A}"/>
    <dgm:cxn modelId="{2788E443-2239-4C5A-84C2-2626F7E9AC6C}" srcId="{D74580F7-AA01-4C58-80A5-F10E053927DF}" destId="{1D0C9807-5F4D-4537-B5E9-C0345DC4EE1A}" srcOrd="0" destOrd="0" parTransId="{380989F6-A601-435E-8705-DB7344246DF6}" sibTransId="{081A9C58-C64E-41BB-8D38-09F60E14EA8A}"/>
    <dgm:cxn modelId="{4DC34668-4591-4B7B-A9CA-3670FC08919E}" type="presOf" srcId="{B1D84EDF-3D04-4235-A4C9-D272468A800D}" destId="{2B06CA59-7481-445F-8067-2FDC7971F3FD}" srcOrd="0" destOrd="0" presId="urn:microsoft.com/office/officeart/2005/8/layout/hierarchy1#1"/>
    <dgm:cxn modelId="{9EDA0D49-4BC1-4930-AE07-2A3AE7D41EFD}" type="presOf" srcId="{EFC10295-7EE8-40CE-89EF-2879B774705B}" destId="{6EED2522-7502-4016-BA5E-A14560E0B7C8}" srcOrd="0" destOrd="0" presId="urn:microsoft.com/office/officeart/2005/8/layout/hierarchy1#1"/>
    <dgm:cxn modelId="{0D53A749-58D1-4FA4-BDDC-03C6CEBD6BF6}" type="presOf" srcId="{A690B10A-2438-495B-B671-1C622E271C01}" destId="{8A5BAFDF-0BB0-426E-A931-E632BB5306FD}" srcOrd="0" destOrd="0" presId="urn:microsoft.com/office/officeart/2005/8/layout/hierarchy1#1"/>
    <dgm:cxn modelId="{EFBF1776-262E-4B1C-832B-41A35194C1FC}" type="presOf" srcId="{22B75ECA-1CDC-4575-A9C7-13EAFEBE7009}" destId="{8F4789DD-9C40-4A52-90C0-F76BFF6E6E3A}" srcOrd="0" destOrd="0" presId="urn:microsoft.com/office/officeart/2005/8/layout/hierarchy1#1"/>
    <dgm:cxn modelId="{CA68BF79-5136-4377-866B-0550A328BEF5}" type="presOf" srcId="{1D0C9807-5F4D-4537-B5E9-C0345DC4EE1A}" destId="{EF09D97A-7650-4B03-9FA4-D39BE6D25E90}" srcOrd="0" destOrd="0" presId="urn:microsoft.com/office/officeart/2005/8/layout/hierarchy1#1"/>
    <dgm:cxn modelId="{7ACAD779-7BA1-49D5-848E-19E065099834}" srcId="{D74580F7-AA01-4C58-80A5-F10E053927DF}" destId="{E9B0C488-143A-4EA2-A92E-45FEAB44AE2F}" srcOrd="3" destOrd="0" parTransId="{0B55DAE7-8407-4864-8007-4AF6CD0BC0B3}" sibTransId="{8E112148-252B-45D8-BF08-62A93021CC5F}"/>
    <dgm:cxn modelId="{49653E7A-9504-4DFC-AFBD-21ACBC56E326}" type="presOf" srcId="{0B55DAE7-8407-4864-8007-4AF6CD0BC0B3}" destId="{173EFBD8-11CB-4562-9784-8FE532AA6650}" srcOrd="0" destOrd="0" presId="urn:microsoft.com/office/officeart/2005/8/layout/hierarchy1#1"/>
    <dgm:cxn modelId="{4B16F492-0BDE-4125-A641-74EB34D86680}" type="presOf" srcId="{2E5251CD-6EB1-4D4C-9A09-9BCB99201BCF}" destId="{526A80F8-92A1-4ADB-B20B-D1C5C034240E}" srcOrd="0" destOrd="0" presId="urn:microsoft.com/office/officeart/2005/8/layout/hierarchy1#1"/>
    <dgm:cxn modelId="{EFE9EBAC-9F45-4299-82EC-E66B99631DD2}" type="presOf" srcId="{C9FDA374-8828-4EF0-B9B0-F3215717D78A}" destId="{0894F826-694D-4120-B8D2-D1725B5DABA9}" srcOrd="0" destOrd="0" presId="urn:microsoft.com/office/officeart/2005/8/layout/hierarchy1#1"/>
    <dgm:cxn modelId="{BA5579AD-D265-475A-AE27-7AD59ECE0303}" type="presOf" srcId="{5CAA06EB-C7BD-4D7D-A7B4-88CC2E231B47}" destId="{E0080E70-9AC4-4189-A88D-6CDDB656FC8F}" srcOrd="0" destOrd="0" presId="urn:microsoft.com/office/officeart/2005/8/layout/hierarchy1#1"/>
    <dgm:cxn modelId="{4B18FDBE-654A-4B65-9D19-CB331627BF3E}" srcId="{D74580F7-AA01-4C58-80A5-F10E053927DF}" destId="{A690B10A-2438-495B-B671-1C622E271C01}" srcOrd="2" destOrd="0" parTransId="{3FB2539A-DC8E-4255-9FFD-5E43B0B7C3F3}" sibTransId="{FC7415B4-3FD3-4A04-AC6F-E1375D733511}"/>
    <dgm:cxn modelId="{339D9AC3-D9B5-473B-8D5E-A8F8BAC941E4}" srcId="{E7C967C1-7315-46CD-8EF8-C1C75916E703}" destId="{B1D84EDF-3D04-4235-A4C9-D272468A800D}" srcOrd="1" destOrd="0" parTransId="{C8CD5A25-2822-41D8-862E-2E93C0535BB0}" sibTransId="{90A22BB2-C341-40BE-B399-B130442512D6}"/>
    <dgm:cxn modelId="{21717EC4-1670-4196-8FE7-90355B3CDFA9}" srcId="{C9FDA374-8828-4EF0-B9B0-F3215717D78A}" destId="{EFC10295-7EE8-40CE-89EF-2879B774705B}" srcOrd="0" destOrd="0" parTransId="{989D3EE8-2F22-4B01-9AB7-D9759C75A592}" sibTransId="{3D1FA924-08D1-4AD9-9A41-AB4682D9A9C5}"/>
    <dgm:cxn modelId="{83DEF5CB-2CE8-40BE-BD6B-EE3DD381EBEA}" srcId="{EFC10295-7EE8-40CE-89EF-2879B774705B}" destId="{D74580F7-AA01-4C58-80A5-F10E053927DF}" srcOrd="0" destOrd="0" parTransId="{2E5251CD-6EB1-4D4C-9A09-9BCB99201BCF}" sibTransId="{CDB63313-ED20-458F-8CF4-1A6E1F354C52}"/>
    <dgm:cxn modelId="{254F08D8-44C0-4610-B8F6-65DE217E5170}" type="presOf" srcId="{C35DEAEA-320A-4464-9E6F-CCBC32DCE4FD}" destId="{A5268745-A5F1-47F0-9ED1-78958D39EF35}" srcOrd="0" destOrd="0" presId="urn:microsoft.com/office/officeart/2005/8/layout/hierarchy1#1"/>
    <dgm:cxn modelId="{9A99E2DC-23D2-41E6-A776-1522D939DB48}" type="presOf" srcId="{35A9463C-6A5C-482E-B6AF-5FD08CFB882F}" destId="{D9AA49E5-B9E7-4FC6-AEA5-FEAFC59837A3}" srcOrd="0" destOrd="0" presId="urn:microsoft.com/office/officeart/2005/8/layout/hierarchy1#1"/>
    <dgm:cxn modelId="{4AC56DE5-0EF4-442B-AD33-7F16012C8B8C}" type="presOf" srcId="{E9B0C488-143A-4EA2-A92E-45FEAB44AE2F}" destId="{2D8604F0-5F81-471A-BF18-06EE3F95E1E1}" srcOrd="0" destOrd="0" presId="urn:microsoft.com/office/officeart/2005/8/layout/hierarchy1#1"/>
    <dgm:cxn modelId="{14511EE7-3583-4D4C-A5A0-0230A21F13BD}" type="presOf" srcId="{D74580F7-AA01-4C58-80A5-F10E053927DF}" destId="{FBE4B7F5-BDA0-4AB0-8A2D-8A2F7B59247A}" srcOrd="0" destOrd="0" presId="urn:microsoft.com/office/officeart/2005/8/layout/hierarchy1#1"/>
    <dgm:cxn modelId="{94F5E7E8-837A-4F1B-9EB3-0388321E3F78}" type="presOf" srcId="{3FB2539A-DC8E-4255-9FFD-5E43B0B7C3F3}" destId="{BE68366D-7718-4006-806B-502DB49BC098}" srcOrd="0" destOrd="0" presId="urn:microsoft.com/office/officeart/2005/8/layout/hierarchy1#1"/>
    <dgm:cxn modelId="{3E37456B-328C-4B80-B27A-67AFCD0905D3}" type="presParOf" srcId="{0894F826-694D-4120-B8D2-D1725B5DABA9}" destId="{5C83C6DA-8E7D-4E54-958F-90A15C6DD69B}" srcOrd="0" destOrd="0" presId="urn:microsoft.com/office/officeart/2005/8/layout/hierarchy1#1"/>
    <dgm:cxn modelId="{ABC71D7B-9746-46D1-9832-D8322689EF04}" type="presParOf" srcId="{5C83C6DA-8E7D-4E54-958F-90A15C6DD69B}" destId="{1D791784-60AA-47D7-A5AE-5F15C95F8F6B}" srcOrd="0" destOrd="0" presId="urn:microsoft.com/office/officeart/2005/8/layout/hierarchy1#1"/>
    <dgm:cxn modelId="{C5494425-6E6A-4048-9BCB-8B21913EDC1A}" type="presParOf" srcId="{1D791784-60AA-47D7-A5AE-5F15C95F8F6B}" destId="{7462A198-ACA8-4298-88CE-6CFB54DF8BEE}" srcOrd="0" destOrd="0" presId="urn:microsoft.com/office/officeart/2005/8/layout/hierarchy1#1"/>
    <dgm:cxn modelId="{BE39E038-4605-4101-BAFF-FAB8E4802184}" type="presParOf" srcId="{1D791784-60AA-47D7-A5AE-5F15C95F8F6B}" destId="{6EED2522-7502-4016-BA5E-A14560E0B7C8}" srcOrd="1" destOrd="0" presId="urn:microsoft.com/office/officeart/2005/8/layout/hierarchy1#1"/>
    <dgm:cxn modelId="{A5BEE4E0-9515-4538-A75C-F62F15FA8F82}" type="presParOf" srcId="{5C83C6DA-8E7D-4E54-958F-90A15C6DD69B}" destId="{57C9D100-CCA6-4998-8400-46A636ABAED5}" srcOrd="1" destOrd="0" presId="urn:microsoft.com/office/officeart/2005/8/layout/hierarchy1#1"/>
    <dgm:cxn modelId="{E308EAEE-B9FD-4952-BD56-4A8F4B4444C0}" type="presParOf" srcId="{57C9D100-CCA6-4998-8400-46A636ABAED5}" destId="{526A80F8-92A1-4ADB-B20B-D1C5C034240E}" srcOrd="0" destOrd="0" presId="urn:microsoft.com/office/officeart/2005/8/layout/hierarchy1#1"/>
    <dgm:cxn modelId="{64EDFC83-F2B6-49D1-B53E-530C804B30E2}" type="presParOf" srcId="{57C9D100-CCA6-4998-8400-46A636ABAED5}" destId="{EF688F65-1437-4CDF-9C73-FE298C6BFCF1}" srcOrd="1" destOrd="0" presId="urn:microsoft.com/office/officeart/2005/8/layout/hierarchy1#1"/>
    <dgm:cxn modelId="{C64B25C5-B96B-4EB4-89E4-3648B6461262}" type="presParOf" srcId="{EF688F65-1437-4CDF-9C73-FE298C6BFCF1}" destId="{91AD82EE-AB26-44CF-B2DD-696574E3C039}" srcOrd="0" destOrd="0" presId="urn:microsoft.com/office/officeart/2005/8/layout/hierarchy1#1"/>
    <dgm:cxn modelId="{45E458FB-C1DE-4703-87A2-4D396701AC83}" type="presParOf" srcId="{91AD82EE-AB26-44CF-B2DD-696574E3C039}" destId="{9EBC0BAB-BE29-4EDB-BD8C-1B81A846E95E}" srcOrd="0" destOrd="0" presId="urn:microsoft.com/office/officeart/2005/8/layout/hierarchy1#1"/>
    <dgm:cxn modelId="{EB164047-85FA-464B-8CB6-7917D652959B}" type="presParOf" srcId="{91AD82EE-AB26-44CF-B2DD-696574E3C039}" destId="{FBE4B7F5-BDA0-4AB0-8A2D-8A2F7B59247A}" srcOrd="1" destOrd="0" presId="urn:microsoft.com/office/officeart/2005/8/layout/hierarchy1#1"/>
    <dgm:cxn modelId="{F0ED0B70-F62B-4B02-8823-F8B32B28136B}" type="presParOf" srcId="{EF688F65-1437-4CDF-9C73-FE298C6BFCF1}" destId="{AE127A19-3A50-4B7E-9FA4-C06774C7F490}" srcOrd="1" destOrd="0" presId="urn:microsoft.com/office/officeart/2005/8/layout/hierarchy1#1"/>
    <dgm:cxn modelId="{74BF4D94-CED4-4C1C-847C-1F45D41C5472}" type="presParOf" srcId="{AE127A19-3A50-4B7E-9FA4-C06774C7F490}" destId="{CB815578-9EE5-41FF-A488-E45AC9A22ACE}" srcOrd="0" destOrd="0" presId="urn:microsoft.com/office/officeart/2005/8/layout/hierarchy1#1"/>
    <dgm:cxn modelId="{B7B5C066-0286-4CBF-8ED9-161424002A3E}" type="presParOf" srcId="{AE127A19-3A50-4B7E-9FA4-C06774C7F490}" destId="{AFB0F352-0BBB-4537-A4D0-B0FFA7FA1E1E}" srcOrd="1" destOrd="0" presId="urn:microsoft.com/office/officeart/2005/8/layout/hierarchy1#1"/>
    <dgm:cxn modelId="{8C930AD8-B6A8-477E-B9A1-2A7D7E789EF3}" type="presParOf" srcId="{AFB0F352-0BBB-4537-A4D0-B0FFA7FA1E1E}" destId="{F59C2AC3-6DC9-4E70-BF37-A6C5052D167A}" srcOrd="0" destOrd="0" presId="urn:microsoft.com/office/officeart/2005/8/layout/hierarchy1#1"/>
    <dgm:cxn modelId="{92A3CF00-99EA-4CD6-B949-958698A3CE4C}" type="presParOf" srcId="{F59C2AC3-6DC9-4E70-BF37-A6C5052D167A}" destId="{2BE6F0A9-B987-4683-A3B1-DC7B09145657}" srcOrd="0" destOrd="0" presId="urn:microsoft.com/office/officeart/2005/8/layout/hierarchy1#1"/>
    <dgm:cxn modelId="{9C78E95D-B5A7-45AA-A3A4-ECF3F777B48F}" type="presParOf" srcId="{F59C2AC3-6DC9-4E70-BF37-A6C5052D167A}" destId="{EF09D97A-7650-4B03-9FA4-D39BE6D25E90}" srcOrd="1" destOrd="0" presId="urn:microsoft.com/office/officeart/2005/8/layout/hierarchy1#1"/>
    <dgm:cxn modelId="{7646C4DE-2449-437A-AD00-5ECF51CA56F4}" type="presParOf" srcId="{AFB0F352-0BBB-4537-A4D0-B0FFA7FA1E1E}" destId="{3B939AEA-0AD2-42AC-AC91-EEB0B0EDDD20}" srcOrd="1" destOrd="0" presId="urn:microsoft.com/office/officeart/2005/8/layout/hierarchy1#1"/>
    <dgm:cxn modelId="{539B27F2-DE39-418F-B437-2A4C99411B2C}" type="presParOf" srcId="{AE127A19-3A50-4B7E-9FA4-C06774C7F490}" destId="{D9AA49E5-B9E7-4FC6-AEA5-FEAFC59837A3}" srcOrd="2" destOrd="0" presId="urn:microsoft.com/office/officeart/2005/8/layout/hierarchy1#1"/>
    <dgm:cxn modelId="{D87C3F41-0E66-4CF2-B21E-5F3ABCB5C07E}" type="presParOf" srcId="{AE127A19-3A50-4B7E-9FA4-C06774C7F490}" destId="{3F803AFC-AC6B-45FB-B84A-283F3B513936}" srcOrd="3" destOrd="0" presId="urn:microsoft.com/office/officeart/2005/8/layout/hierarchy1#1"/>
    <dgm:cxn modelId="{C4BB19B2-6617-4A02-95E9-13DF1E20D3B7}" type="presParOf" srcId="{3F803AFC-AC6B-45FB-B84A-283F3B513936}" destId="{79859F9F-ADFF-4CB1-A8B2-3133642C97B2}" srcOrd="0" destOrd="0" presId="urn:microsoft.com/office/officeart/2005/8/layout/hierarchy1#1"/>
    <dgm:cxn modelId="{53974B4A-8FBA-4F32-AE81-DB3A203047E1}" type="presParOf" srcId="{79859F9F-ADFF-4CB1-A8B2-3133642C97B2}" destId="{4B0DACF3-CE72-4831-B394-100DE20DF955}" srcOrd="0" destOrd="0" presId="urn:microsoft.com/office/officeart/2005/8/layout/hierarchy1#1"/>
    <dgm:cxn modelId="{164A3553-6AF5-4F15-8AAA-5D20477C48C7}" type="presParOf" srcId="{79859F9F-ADFF-4CB1-A8B2-3133642C97B2}" destId="{A5268745-A5F1-47F0-9ED1-78958D39EF35}" srcOrd="1" destOrd="0" presId="urn:microsoft.com/office/officeart/2005/8/layout/hierarchy1#1"/>
    <dgm:cxn modelId="{C40CF674-0629-4E93-9A4B-8B7A34584142}" type="presParOf" srcId="{3F803AFC-AC6B-45FB-B84A-283F3B513936}" destId="{7CEFDEEC-CD77-4C9B-AF4F-6F94E5C2B2A6}" srcOrd="1" destOrd="0" presId="urn:microsoft.com/office/officeart/2005/8/layout/hierarchy1#1"/>
    <dgm:cxn modelId="{F7FD0DCF-2AF0-4FC0-8F23-832A4BFE2B31}" type="presParOf" srcId="{AE127A19-3A50-4B7E-9FA4-C06774C7F490}" destId="{BE68366D-7718-4006-806B-502DB49BC098}" srcOrd="4" destOrd="0" presId="urn:microsoft.com/office/officeart/2005/8/layout/hierarchy1#1"/>
    <dgm:cxn modelId="{7444D3CE-E53F-46AB-966F-D5BBDCED3549}" type="presParOf" srcId="{AE127A19-3A50-4B7E-9FA4-C06774C7F490}" destId="{DC2B5CD5-AA66-4418-8196-4D9220FB069B}" srcOrd="5" destOrd="0" presId="urn:microsoft.com/office/officeart/2005/8/layout/hierarchy1#1"/>
    <dgm:cxn modelId="{E2B15450-FA85-49FD-B93C-B47149B3C84A}" type="presParOf" srcId="{DC2B5CD5-AA66-4418-8196-4D9220FB069B}" destId="{673CC410-4A4F-4276-939B-FC1408B5CBBE}" srcOrd="0" destOrd="0" presId="urn:microsoft.com/office/officeart/2005/8/layout/hierarchy1#1"/>
    <dgm:cxn modelId="{A971443F-A5D0-480B-A7BD-B49521B8C016}" type="presParOf" srcId="{673CC410-4A4F-4276-939B-FC1408B5CBBE}" destId="{D397C602-C250-4975-848D-EE4C1210C4C8}" srcOrd="0" destOrd="0" presId="urn:microsoft.com/office/officeart/2005/8/layout/hierarchy1#1"/>
    <dgm:cxn modelId="{52791D7A-EB19-4ACD-ABE6-769D3D775BB8}" type="presParOf" srcId="{673CC410-4A4F-4276-939B-FC1408B5CBBE}" destId="{8A5BAFDF-0BB0-426E-A931-E632BB5306FD}" srcOrd="1" destOrd="0" presId="urn:microsoft.com/office/officeart/2005/8/layout/hierarchy1#1"/>
    <dgm:cxn modelId="{9320EAE4-895B-4554-B6D1-05E742710F1C}" type="presParOf" srcId="{DC2B5CD5-AA66-4418-8196-4D9220FB069B}" destId="{26B06466-3A7D-4AA0-B7B0-8DAEA86CCBD4}" srcOrd="1" destOrd="0" presId="urn:microsoft.com/office/officeart/2005/8/layout/hierarchy1#1"/>
    <dgm:cxn modelId="{095B60B0-F69A-41D2-83ED-E446E53A6A4C}" type="presParOf" srcId="{AE127A19-3A50-4B7E-9FA4-C06774C7F490}" destId="{173EFBD8-11CB-4562-9784-8FE532AA6650}" srcOrd="6" destOrd="0" presId="urn:microsoft.com/office/officeart/2005/8/layout/hierarchy1#1"/>
    <dgm:cxn modelId="{7E6F9C5A-3737-4ED9-8463-E5090497DAB0}" type="presParOf" srcId="{AE127A19-3A50-4B7E-9FA4-C06774C7F490}" destId="{6DF28185-23EB-4450-9E15-F65F2A020742}" srcOrd="7" destOrd="0" presId="urn:microsoft.com/office/officeart/2005/8/layout/hierarchy1#1"/>
    <dgm:cxn modelId="{40ABCFA5-5A8A-4C40-BADA-0D099C4C33AF}" type="presParOf" srcId="{6DF28185-23EB-4450-9E15-F65F2A020742}" destId="{492F7571-C01A-4AE9-A2D3-39FAAF1312A7}" srcOrd="0" destOrd="0" presId="urn:microsoft.com/office/officeart/2005/8/layout/hierarchy1#1"/>
    <dgm:cxn modelId="{81B72CAC-80DD-4C4B-9D0B-4C352D8B3541}" type="presParOf" srcId="{492F7571-C01A-4AE9-A2D3-39FAAF1312A7}" destId="{D4BE05A4-D4EC-4F3F-B448-F1C82103D849}" srcOrd="0" destOrd="0" presId="urn:microsoft.com/office/officeart/2005/8/layout/hierarchy1#1"/>
    <dgm:cxn modelId="{F4E9569B-6264-4361-9BF1-E3B23385EE7F}" type="presParOf" srcId="{492F7571-C01A-4AE9-A2D3-39FAAF1312A7}" destId="{2D8604F0-5F81-471A-BF18-06EE3F95E1E1}" srcOrd="1" destOrd="0" presId="urn:microsoft.com/office/officeart/2005/8/layout/hierarchy1#1"/>
    <dgm:cxn modelId="{979D7825-90BF-4E08-93E2-668F95F7540D}" type="presParOf" srcId="{6DF28185-23EB-4450-9E15-F65F2A020742}" destId="{63F596A7-A255-4B46-802E-0E9761C01E11}" srcOrd="1" destOrd="0" presId="urn:microsoft.com/office/officeart/2005/8/layout/hierarchy1#1"/>
    <dgm:cxn modelId="{E346CFC9-80C8-4CB6-B069-164E11CD2F38}" type="presParOf" srcId="{57C9D100-CCA6-4998-8400-46A636ABAED5}" destId="{CF7CAC0B-F2C6-4AC4-AA87-A33EBBE40FB8}" srcOrd="2" destOrd="0" presId="urn:microsoft.com/office/officeart/2005/8/layout/hierarchy1#1"/>
    <dgm:cxn modelId="{0367433F-0A1A-4E7B-841C-1A6D11423B76}" type="presParOf" srcId="{57C9D100-CCA6-4998-8400-46A636ABAED5}" destId="{315F7D46-541A-4592-BAE5-E9DDB0F69C58}" srcOrd="3" destOrd="0" presId="urn:microsoft.com/office/officeart/2005/8/layout/hierarchy1#1"/>
    <dgm:cxn modelId="{912888A2-4139-4496-9D2C-2E9B0E83EF72}" type="presParOf" srcId="{315F7D46-541A-4592-BAE5-E9DDB0F69C58}" destId="{8D94EDAC-1EBE-4B08-A26D-4C034A1BD4D5}" srcOrd="0" destOrd="0" presId="urn:microsoft.com/office/officeart/2005/8/layout/hierarchy1#1"/>
    <dgm:cxn modelId="{DB02AAC7-1B0E-499D-9A5C-C2C097DE65AE}" type="presParOf" srcId="{8D94EDAC-1EBE-4B08-A26D-4C034A1BD4D5}" destId="{A002E676-C631-461F-8455-4F6ADF9500AE}" srcOrd="0" destOrd="0" presId="urn:microsoft.com/office/officeart/2005/8/layout/hierarchy1#1"/>
    <dgm:cxn modelId="{D9D9A67A-39D7-4F07-85F3-EEF0A2876988}" type="presParOf" srcId="{8D94EDAC-1EBE-4B08-A26D-4C034A1BD4D5}" destId="{94BCBCEF-92B3-40F6-B76F-BE77308C5BF1}" srcOrd="1" destOrd="0" presId="urn:microsoft.com/office/officeart/2005/8/layout/hierarchy1#1"/>
    <dgm:cxn modelId="{D38C6AA3-D8AF-4A47-9C68-3470DEDA507F}" type="presParOf" srcId="{315F7D46-541A-4592-BAE5-E9DDB0F69C58}" destId="{9832C020-BE6D-4836-8D69-87D5655E46A6}" srcOrd="1" destOrd="0" presId="urn:microsoft.com/office/officeart/2005/8/layout/hierarchy1#1"/>
    <dgm:cxn modelId="{91E484F9-422A-4977-8DD7-246C506E9AB4}" type="presParOf" srcId="{9832C020-BE6D-4836-8D69-87D5655E46A6}" destId="{8F4789DD-9C40-4A52-90C0-F76BFF6E6E3A}" srcOrd="0" destOrd="0" presId="urn:microsoft.com/office/officeart/2005/8/layout/hierarchy1#1"/>
    <dgm:cxn modelId="{835B1881-6449-40BC-B05D-8FECD7055D85}" type="presParOf" srcId="{9832C020-BE6D-4836-8D69-87D5655E46A6}" destId="{2E78271B-2069-4778-8447-F0372310F87D}" srcOrd="1" destOrd="0" presId="urn:microsoft.com/office/officeart/2005/8/layout/hierarchy1#1"/>
    <dgm:cxn modelId="{16C05485-2BE9-477A-8D91-C671C077F837}" type="presParOf" srcId="{2E78271B-2069-4778-8447-F0372310F87D}" destId="{3BBEA8C2-8654-49BB-9AAA-68C6EEB2177F}" srcOrd="0" destOrd="0" presId="urn:microsoft.com/office/officeart/2005/8/layout/hierarchy1#1"/>
    <dgm:cxn modelId="{19955BA3-3834-46FE-9934-729BB068FF80}" type="presParOf" srcId="{3BBEA8C2-8654-49BB-9AAA-68C6EEB2177F}" destId="{87097B1E-184D-4D9D-88AD-5EE02F735E5B}" srcOrd="0" destOrd="0" presId="urn:microsoft.com/office/officeart/2005/8/layout/hierarchy1#1"/>
    <dgm:cxn modelId="{ABF3B466-185F-461C-8D63-93C3E0A3E083}" type="presParOf" srcId="{3BBEA8C2-8654-49BB-9AAA-68C6EEB2177F}" destId="{E0080E70-9AC4-4189-A88D-6CDDB656FC8F}" srcOrd="1" destOrd="0" presId="urn:microsoft.com/office/officeart/2005/8/layout/hierarchy1#1"/>
    <dgm:cxn modelId="{8D75C74C-D049-405B-A3C9-1FD30D95C33D}" type="presParOf" srcId="{2E78271B-2069-4778-8447-F0372310F87D}" destId="{C33B20C3-8691-49C8-B2BF-8F2A43B6E6D7}" srcOrd="1" destOrd="0" presId="urn:microsoft.com/office/officeart/2005/8/layout/hierarchy1#1"/>
    <dgm:cxn modelId="{A5C1E69A-4CF5-4EFA-B45C-97CF2223CA57}" type="presParOf" srcId="{9832C020-BE6D-4836-8D69-87D5655E46A6}" destId="{7FB35D10-ED4E-43C3-AF0C-FFEC272DD518}" srcOrd="2" destOrd="0" presId="urn:microsoft.com/office/officeart/2005/8/layout/hierarchy1#1"/>
    <dgm:cxn modelId="{08869E4D-6AE1-438E-9C39-D1CD6791F002}" type="presParOf" srcId="{9832C020-BE6D-4836-8D69-87D5655E46A6}" destId="{4D8C72FF-2B00-4C98-9A0D-55483C6D3A4B}" srcOrd="3" destOrd="0" presId="urn:microsoft.com/office/officeart/2005/8/layout/hierarchy1#1"/>
    <dgm:cxn modelId="{1EE3B46C-C0D1-4B03-AD80-1F1C0B2AE6CC}" type="presParOf" srcId="{4D8C72FF-2B00-4C98-9A0D-55483C6D3A4B}" destId="{8682EC70-69F7-42A2-B449-D2F2036AF90D}" srcOrd="0" destOrd="0" presId="urn:microsoft.com/office/officeart/2005/8/layout/hierarchy1#1"/>
    <dgm:cxn modelId="{867DC811-D979-4BEB-8C3B-8A9CA6FADB64}" type="presParOf" srcId="{8682EC70-69F7-42A2-B449-D2F2036AF90D}" destId="{F6611BA2-1D06-4435-88C5-E05EFA1A72D8}" srcOrd="0" destOrd="0" presId="urn:microsoft.com/office/officeart/2005/8/layout/hierarchy1#1"/>
    <dgm:cxn modelId="{A80C53B3-A877-4FDD-9EAE-FCBE37C375FF}" type="presParOf" srcId="{8682EC70-69F7-42A2-B449-D2F2036AF90D}" destId="{2B06CA59-7481-445F-8067-2FDC7971F3FD}" srcOrd="1" destOrd="0" presId="urn:microsoft.com/office/officeart/2005/8/layout/hierarchy1#1"/>
    <dgm:cxn modelId="{83734FCA-09B4-4487-AF66-9BA10F7C6360}" type="presParOf" srcId="{4D8C72FF-2B00-4C98-9A0D-55483C6D3A4B}" destId="{7F4E3F03-506F-48C2-AC30-0453C6CE5F3A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35D10-ED4E-43C3-AF0C-FFEC272DD518}">
      <dsp:nvSpPr>
        <dsp:cNvPr id="0" name=""/>
        <dsp:cNvSpPr/>
      </dsp:nvSpPr>
      <dsp:spPr>
        <a:xfrm>
          <a:off x="6836233" y="2945554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696180" y="225784"/>
              </a:lnTo>
              <a:lnTo>
                <a:pt x="696180" y="33131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789DD-9C40-4A52-90C0-F76BFF6E6E3A}">
      <dsp:nvSpPr>
        <dsp:cNvPr id="0" name=""/>
        <dsp:cNvSpPr/>
      </dsp:nvSpPr>
      <dsp:spPr>
        <a:xfrm>
          <a:off x="6140053" y="2945554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696180" y="0"/>
              </a:moveTo>
              <a:lnTo>
                <a:pt x="696180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CAC0B-F2C6-4AC4-AA87-A33EBBE40FB8}">
      <dsp:nvSpPr>
        <dsp:cNvPr id="0" name=""/>
        <dsp:cNvSpPr/>
      </dsp:nvSpPr>
      <dsp:spPr>
        <a:xfrm>
          <a:off x="4747691" y="1890840"/>
          <a:ext cx="2088542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2088542" y="225784"/>
              </a:lnTo>
              <a:lnTo>
                <a:pt x="2088542" y="33131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EFBD8-11CB-4562-9784-8FE532AA6650}">
      <dsp:nvSpPr>
        <dsp:cNvPr id="0" name=""/>
        <dsp:cNvSpPr/>
      </dsp:nvSpPr>
      <dsp:spPr>
        <a:xfrm>
          <a:off x="2659149" y="2945554"/>
          <a:ext cx="2088542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2088542" y="225784"/>
              </a:lnTo>
              <a:lnTo>
                <a:pt x="2088542" y="33131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8366D-7718-4006-806B-502DB49BC098}">
      <dsp:nvSpPr>
        <dsp:cNvPr id="0" name=""/>
        <dsp:cNvSpPr/>
      </dsp:nvSpPr>
      <dsp:spPr>
        <a:xfrm>
          <a:off x="2659149" y="2945554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696180" y="225784"/>
              </a:lnTo>
              <a:lnTo>
                <a:pt x="696180" y="33131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A49E5-B9E7-4FC6-AEA5-FEAFC59837A3}">
      <dsp:nvSpPr>
        <dsp:cNvPr id="0" name=""/>
        <dsp:cNvSpPr/>
      </dsp:nvSpPr>
      <dsp:spPr>
        <a:xfrm>
          <a:off x="1962968" y="2945554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696180" y="0"/>
              </a:moveTo>
              <a:lnTo>
                <a:pt x="696180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15578-9EE5-41FF-A488-E45AC9A22ACE}">
      <dsp:nvSpPr>
        <dsp:cNvPr id="0" name=""/>
        <dsp:cNvSpPr/>
      </dsp:nvSpPr>
      <dsp:spPr>
        <a:xfrm>
          <a:off x="570607" y="2945554"/>
          <a:ext cx="2088542" cy="331318"/>
        </a:xfrm>
        <a:custGeom>
          <a:avLst/>
          <a:gdLst/>
          <a:ahLst/>
          <a:cxnLst/>
          <a:rect l="0" t="0" r="0" b="0"/>
          <a:pathLst>
            <a:path>
              <a:moveTo>
                <a:pt x="2088542" y="0"/>
              </a:moveTo>
              <a:lnTo>
                <a:pt x="2088542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A80F8-92A1-4ADB-B20B-D1C5C034240E}">
      <dsp:nvSpPr>
        <dsp:cNvPr id="0" name=""/>
        <dsp:cNvSpPr/>
      </dsp:nvSpPr>
      <dsp:spPr>
        <a:xfrm>
          <a:off x="2659149" y="1890840"/>
          <a:ext cx="2088542" cy="331318"/>
        </a:xfrm>
        <a:custGeom>
          <a:avLst/>
          <a:gdLst/>
          <a:ahLst/>
          <a:cxnLst/>
          <a:rect l="0" t="0" r="0" b="0"/>
          <a:pathLst>
            <a:path>
              <a:moveTo>
                <a:pt x="2088542" y="0"/>
              </a:moveTo>
              <a:lnTo>
                <a:pt x="2088542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2A198-ACA8-4298-88CE-6CFB54DF8BEE}">
      <dsp:nvSpPr>
        <dsp:cNvPr id="0" name=""/>
        <dsp:cNvSpPr/>
      </dsp:nvSpPr>
      <dsp:spPr>
        <a:xfrm>
          <a:off x="4178089" y="1167445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ED2522-7502-4016-BA5E-A14560E0B7C8}">
      <dsp:nvSpPr>
        <dsp:cNvPr id="0" name=""/>
        <dsp:cNvSpPr/>
      </dsp:nvSpPr>
      <dsp:spPr bwMode="white">
        <a:xfrm>
          <a:off x="4304667" y="1287694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PLD</a:t>
          </a:r>
        </a:p>
      </dsp:txBody>
      <dsp:txXfrm>
        <a:off x="4325855" y="1308882"/>
        <a:ext cx="1096828" cy="681019"/>
      </dsp:txXfrm>
    </dsp:sp>
    <dsp:sp modelId="{9EBC0BAB-BE29-4EDB-BD8C-1B81A846E95E}">
      <dsp:nvSpPr>
        <dsp:cNvPr id="0" name=""/>
        <dsp:cNvSpPr/>
      </dsp:nvSpPr>
      <dsp:spPr>
        <a:xfrm>
          <a:off x="2089546" y="2222159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E4B7F5-BDA0-4AB0-8A2D-8A2F7B59247A}">
      <dsp:nvSpPr>
        <dsp:cNvPr id="0" name=""/>
        <dsp:cNvSpPr/>
      </dsp:nvSpPr>
      <dsp:spPr bwMode="white">
        <a:xfrm>
          <a:off x="2216125" y="2342408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SPLD </a:t>
          </a:r>
        </a:p>
      </dsp:txBody>
      <dsp:txXfrm>
        <a:off x="2237313" y="2363596"/>
        <a:ext cx="1096828" cy="681019"/>
      </dsp:txXfrm>
    </dsp:sp>
    <dsp:sp modelId="{2BE6F0A9-B987-4683-A3B1-DC7B09145657}">
      <dsp:nvSpPr>
        <dsp:cNvPr id="0" name=""/>
        <dsp:cNvSpPr/>
      </dsp:nvSpPr>
      <dsp:spPr>
        <a:xfrm>
          <a:off x="1004" y="3276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09D97A-7650-4B03-9FA4-D39BE6D25E90}">
      <dsp:nvSpPr>
        <dsp:cNvPr id="0" name=""/>
        <dsp:cNvSpPr/>
      </dsp:nvSpPr>
      <dsp:spPr bwMode="white">
        <a:xfrm>
          <a:off x="127582" y="3397122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ROM</a:t>
          </a:r>
        </a:p>
      </dsp:txBody>
      <dsp:txXfrm>
        <a:off x="148770" y="3418310"/>
        <a:ext cx="1096828" cy="681019"/>
      </dsp:txXfrm>
    </dsp:sp>
    <dsp:sp modelId="{4B0DACF3-CE72-4831-B394-100DE20DF955}">
      <dsp:nvSpPr>
        <dsp:cNvPr id="0" name=""/>
        <dsp:cNvSpPr/>
      </dsp:nvSpPr>
      <dsp:spPr>
        <a:xfrm>
          <a:off x="1393366" y="3276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268745-A5F1-47F0-9ED1-78958D39EF35}">
      <dsp:nvSpPr>
        <dsp:cNvPr id="0" name=""/>
        <dsp:cNvSpPr/>
      </dsp:nvSpPr>
      <dsp:spPr bwMode="white">
        <a:xfrm>
          <a:off x="1519944" y="3397122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PLA</a:t>
          </a:r>
        </a:p>
      </dsp:txBody>
      <dsp:txXfrm>
        <a:off x="1541132" y="3418310"/>
        <a:ext cx="1096828" cy="681019"/>
      </dsp:txXfrm>
    </dsp:sp>
    <dsp:sp modelId="{D397C602-C250-4975-848D-EE4C1210C4C8}">
      <dsp:nvSpPr>
        <dsp:cNvPr id="0" name=""/>
        <dsp:cNvSpPr/>
      </dsp:nvSpPr>
      <dsp:spPr>
        <a:xfrm>
          <a:off x="2785727" y="3276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5BAFDF-0BB0-426E-A931-E632BB5306FD}">
      <dsp:nvSpPr>
        <dsp:cNvPr id="0" name=""/>
        <dsp:cNvSpPr/>
      </dsp:nvSpPr>
      <dsp:spPr bwMode="white">
        <a:xfrm>
          <a:off x="2912305" y="3397122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PAL</a:t>
          </a:r>
        </a:p>
      </dsp:txBody>
      <dsp:txXfrm>
        <a:off x="2933493" y="3418310"/>
        <a:ext cx="1096828" cy="681019"/>
      </dsp:txXfrm>
    </dsp:sp>
    <dsp:sp modelId="{D4BE05A4-D4EC-4F3F-B448-F1C82103D849}">
      <dsp:nvSpPr>
        <dsp:cNvPr id="0" name=""/>
        <dsp:cNvSpPr/>
      </dsp:nvSpPr>
      <dsp:spPr>
        <a:xfrm>
          <a:off x="4178089" y="3276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8604F0-5F81-471A-BF18-06EE3F95E1E1}">
      <dsp:nvSpPr>
        <dsp:cNvPr id="0" name=""/>
        <dsp:cNvSpPr/>
      </dsp:nvSpPr>
      <dsp:spPr bwMode="white">
        <a:xfrm>
          <a:off x="4304667" y="3397122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GAL</a:t>
          </a:r>
        </a:p>
      </dsp:txBody>
      <dsp:txXfrm>
        <a:off x="4325855" y="3418310"/>
        <a:ext cx="1096828" cy="681019"/>
      </dsp:txXfrm>
    </dsp:sp>
    <dsp:sp modelId="{A002E676-C631-461F-8455-4F6ADF9500AE}">
      <dsp:nvSpPr>
        <dsp:cNvPr id="0" name=""/>
        <dsp:cNvSpPr/>
      </dsp:nvSpPr>
      <dsp:spPr>
        <a:xfrm>
          <a:off x="6266631" y="2222159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BCBCEF-92B3-40F6-B76F-BE77308C5BF1}">
      <dsp:nvSpPr>
        <dsp:cNvPr id="0" name=""/>
        <dsp:cNvSpPr/>
      </dsp:nvSpPr>
      <dsp:spPr bwMode="white">
        <a:xfrm>
          <a:off x="6393209" y="2342408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HCPLD</a:t>
          </a:r>
        </a:p>
      </dsp:txBody>
      <dsp:txXfrm>
        <a:off x="6414397" y="2363596"/>
        <a:ext cx="1096828" cy="681019"/>
      </dsp:txXfrm>
    </dsp:sp>
    <dsp:sp modelId="{87097B1E-184D-4D9D-88AD-5EE02F735E5B}">
      <dsp:nvSpPr>
        <dsp:cNvPr id="0" name=""/>
        <dsp:cNvSpPr/>
      </dsp:nvSpPr>
      <dsp:spPr>
        <a:xfrm>
          <a:off x="5570450" y="3276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080E70-9AC4-4189-A88D-6CDDB656FC8F}">
      <dsp:nvSpPr>
        <dsp:cNvPr id="0" name=""/>
        <dsp:cNvSpPr/>
      </dsp:nvSpPr>
      <dsp:spPr bwMode="white">
        <a:xfrm>
          <a:off x="5697029" y="3397122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CPLD</a:t>
          </a:r>
        </a:p>
      </dsp:txBody>
      <dsp:txXfrm>
        <a:off x="5718217" y="3418310"/>
        <a:ext cx="1096828" cy="681019"/>
      </dsp:txXfrm>
    </dsp:sp>
    <dsp:sp modelId="{F6611BA2-1D06-4435-88C5-E05EFA1A72D8}">
      <dsp:nvSpPr>
        <dsp:cNvPr id="0" name=""/>
        <dsp:cNvSpPr/>
      </dsp:nvSpPr>
      <dsp:spPr>
        <a:xfrm>
          <a:off x="6962812" y="3276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06CA59-7481-445F-8067-2FDC7971F3FD}">
      <dsp:nvSpPr>
        <dsp:cNvPr id="0" name=""/>
        <dsp:cNvSpPr/>
      </dsp:nvSpPr>
      <dsp:spPr bwMode="white">
        <a:xfrm>
          <a:off x="7089390" y="3397122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FPGA</a:t>
          </a:r>
        </a:p>
      </dsp:txBody>
      <dsp:txXfrm>
        <a:off x="7110578" y="3418310"/>
        <a:ext cx="1096828" cy="681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6499D-D3B7-4BF3-8AD1-AF60616C2BA2}" type="datetimeFigureOut">
              <a:rPr lang="en-US" smtClean="0"/>
              <a:t>8/5/2023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735C9-D3FE-419E-AAB8-6BD981C994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2E325-78B7-4E71-B317-FA199A34ED53}" type="datetimeFigureOut">
              <a:rPr lang="en-US" smtClean="0"/>
              <a:t>8/5/2023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5D836-7E04-4187-BE9B-0E0F762EEA2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5D836-7E04-4187-BE9B-0E0F762EEA23}" type="slidenum">
              <a:rPr lang="en-IN" smtClean="0"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5D836-7E04-4187-BE9B-0E0F762EEA23}" type="slidenum">
              <a:rPr lang="en-IN" smtClean="0"/>
              <a:t>16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5444-63E9-4F06-B34A-5EDF27A89F5D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96A9-FC26-4CFD-A472-A52430733D59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CCC-8E2F-4557-A110-FA14413CE7ED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46B7-C73E-4918-95D7-088C65A8DE65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EBA-4D4A-497B-8884-BFD264683867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654-336D-4859-A2BD-4051C18B7992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F6BC-CFA2-4DFA-B10F-EA176176F9F4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AEC0-9107-493F-A858-0EC721BEAF42}" type="datetime1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27F70BDF-50F6-4EBA-9E5B-4745BDD3D4D1}" type="datetime1">
              <a:rPr lang="en-US" smtClean="0"/>
              <a:t>8/5/2023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G.BABU, </a:t>
            </a:r>
            <a:r>
              <a:rPr lang="en-US" dirty="0" err="1"/>
              <a:t>Assoc.Prof</a:t>
            </a:r>
            <a:r>
              <a:rPr lang="en-US" dirty="0"/>
              <a:t>.-E.C.E-V.C.E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5286-B414-4F98-BC5D-495BFB65FF22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3851-F4CC-46DB-A165-7B78159FA5D3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886B1-4B08-4683-8D19-7E3009121434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G.BABU, Assoc.Prof.-E.C.E-V.C.E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imgres?imgurl=https://5.imimg.com/data5/GF/VC/MY-2475394/xilinx-spartan-6-fpga-development-board-500x500.png&amp;imgrefurl=https://www.indiamart.com/proddetail/xilinx-spartan-6-fpga-development-board-20450695091.html&amp;docid=yO_W3zyIsvSRTM&amp;tbnid=yVPL20KfZV0kSM:&amp;vet=10ahUKEwj09Z_Jv7nlAhUKL48KHaaTChoQMwiCASgMMAw..i&amp;w=495&amp;h=317&amp;safe=active&amp;bih=625&amp;biw=1366&amp;q=xilinx%20fpga&amp;ved=0ahUKEwj09Z_Jv7nlAhUKL48KHaaTChoQMwiCASgMMAw&amp;iact=mrc&amp;uact=8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/index.php?title=Sea-of-gates&amp;action=edit&amp;redlink=1" TargetMode="External"/><Relationship Id="rId3" Type="http://schemas.openxmlformats.org/officeDocument/2006/relationships/hyperlink" Target="https://en.wikipedia.org/wiki/Programmable_Array_Logic" TargetMode="External"/><Relationship Id="rId7" Type="http://schemas.openxmlformats.org/officeDocument/2006/relationships/hyperlink" Target="https://en.wikipedia.org/wiki/Lookup_table" TargetMode="External"/><Relationship Id="rId2" Type="http://schemas.openxmlformats.org/officeDocument/2006/relationships/hyperlink" Target="https://en.wikipedia.org/wiki/Programmable_logic_devic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Disjunctive_normal_form" TargetMode="External"/><Relationship Id="rId5" Type="http://schemas.openxmlformats.org/officeDocument/2006/relationships/hyperlink" Target="https://en.wikipedia.org/wiki/Macrocell_array" TargetMode="External"/><Relationship Id="rId4" Type="http://schemas.openxmlformats.org/officeDocument/2006/relationships/hyperlink" Target="https://en.wikipedia.org/wiki/Field-programmable_gate_array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onfigurable_computing" TargetMode="External"/><Relationship Id="rId7" Type="http://schemas.openxmlformats.org/officeDocument/2006/relationships/hyperlink" Target="https://en.wikipedia.org/wiki/Tape-out" TargetMode="External"/><Relationship Id="rId2" Type="http://schemas.openxmlformats.org/officeDocument/2006/relationships/hyperlink" Target="https://en.wikipedia.org/wiki/Electronic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Logic_gate" TargetMode="External"/><Relationship Id="rId5" Type="http://schemas.openxmlformats.org/officeDocument/2006/relationships/hyperlink" Target="https://en.wikipedia.org/wiki/Integrated_circuit" TargetMode="External"/><Relationship Id="rId4" Type="http://schemas.openxmlformats.org/officeDocument/2006/relationships/hyperlink" Target="https://en.wikipedia.org/wiki/Digital_electronic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4572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spc="-484" dirty="0">
                <a:solidFill>
                  <a:srgbClr val="006600"/>
                </a:solidFill>
                <a:latin typeface="Times New Roman" panose="02020603050405020304"/>
                <a:cs typeface="Times New Roman" panose="02020603050405020304"/>
              </a:rPr>
              <a:t>FPGA</a:t>
            </a:r>
            <a:endParaRPr lang="en-IN" sz="4000" dirty="0"/>
          </a:p>
        </p:txBody>
      </p:sp>
      <p:sp>
        <p:nvSpPr>
          <p:cNvPr id="3" name="Rectangle 2"/>
          <p:cNvSpPr/>
          <p:nvPr/>
        </p:nvSpPr>
        <p:spPr>
          <a:xfrm>
            <a:off x="609600" y="2209800"/>
            <a:ext cx="8229600" cy="3021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94030" algn="ctr">
              <a:lnSpc>
                <a:spcPct val="100000"/>
              </a:lnSpc>
              <a:spcBef>
                <a:spcPts val="95"/>
              </a:spcBef>
            </a:pPr>
            <a:r>
              <a:rPr lang="en-IN" sz="3200" b="1" spc="-30" dirty="0">
                <a:solidFill>
                  <a:srgbClr val="D95709"/>
                </a:solidFill>
                <a:latin typeface="Georgia" panose="02040502050405020303"/>
                <a:cs typeface="Georgia" panose="02040502050405020303"/>
              </a:rPr>
              <a:t>UNIT </a:t>
            </a:r>
            <a:r>
              <a:rPr lang="en-IN" sz="3200" b="1" spc="-120" dirty="0">
                <a:solidFill>
                  <a:srgbClr val="D95709"/>
                </a:solidFill>
                <a:latin typeface="Georgia" panose="02040502050405020303"/>
                <a:cs typeface="Georgia" panose="02040502050405020303"/>
              </a:rPr>
              <a:t>–</a:t>
            </a:r>
            <a:r>
              <a:rPr lang="en-IN" sz="3200" b="1" spc="-240" dirty="0">
                <a:solidFill>
                  <a:srgbClr val="D95709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en-IN" sz="3200" b="1" spc="-185" dirty="0">
                <a:solidFill>
                  <a:srgbClr val="D95709"/>
                </a:solidFill>
                <a:latin typeface="Georgia" panose="02040502050405020303"/>
                <a:cs typeface="Georgia" panose="02040502050405020303"/>
              </a:rPr>
              <a:t>1</a:t>
            </a:r>
          </a:p>
          <a:p>
            <a:pPr marR="494030" algn="ctr">
              <a:lnSpc>
                <a:spcPct val="100000"/>
              </a:lnSpc>
              <a:spcBef>
                <a:spcPts val="95"/>
              </a:spcBef>
            </a:pPr>
            <a:r>
              <a:rPr lang="en-IN" sz="3200" b="1" dirty="0">
                <a:solidFill>
                  <a:srgbClr val="FF0000"/>
                </a:solidFill>
              </a:rPr>
              <a:t>Programmable Logic Devices, CMOS Testing</a:t>
            </a:r>
          </a:p>
          <a:p>
            <a:pPr marR="494030" algn="ctr">
              <a:lnSpc>
                <a:spcPct val="100000"/>
              </a:lnSpc>
              <a:spcBef>
                <a:spcPts val="95"/>
              </a:spcBef>
            </a:pPr>
            <a:endParaRPr lang="en-IN" sz="3200" dirty="0">
              <a:latin typeface="Georgia" panose="02040502050405020303"/>
              <a:cs typeface="Georgia" panose="02040502050405020303"/>
            </a:endParaRPr>
          </a:p>
          <a:p>
            <a:pPr marL="12700" algn="ctr">
              <a:lnSpc>
                <a:spcPct val="100000"/>
              </a:lnSpc>
              <a:spcBef>
                <a:spcPts val="2155"/>
              </a:spcBef>
            </a:pPr>
            <a:r>
              <a:rPr lang="en-IN" sz="3200" b="1" spc="-160" dirty="0">
                <a:solidFill>
                  <a:srgbClr val="5B3A3B"/>
                </a:solidFill>
                <a:latin typeface="Georgia" panose="02040502050405020303"/>
                <a:cs typeface="Georgia" panose="02040502050405020303"/>
              </a:rPr>
              <a:t>G.BABU </a:t>
            </a:r>
            <a:r>
              <a:rPr lang="en-IN" sz="2400" b="1" spc="35" dirty="0">
                <a:solidFill>
                  <a:srgbClr val="5B3A3B"/>
                </a:solidFill>
                <a:latin typeface="Georgia" panose="02040502050405020303"/>
                <a:cs typeface="Georgia" panose="02040502050405020303"/>
              </a:rPr>
              <a:t>( </a:t>
            </a:r>
            <a:r>
              <a:rPr lang="en-IN" sz="2400" b="1" spc="-150" dirty="0">
                <a:solidFill>
                  <a:srgbClr val="5B3A3B"/>
                </a:solidFill>
                <a:latin typeface="Georgia" panose="02040502050405020303"/>
                <a:cs typeface="Georgia" panose="02040502050405020303"/>
              </a:rPr>
              <a:t>ASSOCIATE</a:t>
            </a:r>
            <a:r>
              <a:rPr lang="en-IN" sz="2400" b="1" spc="-245" dirty="0">
                <a:solidFill>
                  <a:srgbClr val="5B3A3B"/>
                </a:solidFill>
                <a:latin typeface="Georgia" panose="02040502050405020303"/>
                <a:cs typeface="Georgia" panose="02040502050405020303"/>
              </a:rPr>
              <a:t>  </a:t>
            </a:r>
            <a:r>
              <a:rPr lang="en-IN" sz="2400" b="1" spc="-155" dirty="0">
                <a:solidFill>
                  <a:srgbClr val="5B3A3B"/>
                </a:solidFill>
                <a:latin typeface="Georgia" panose="02040502050405020303"/>
                <a:cs typeface="Georgia" panose="02040502050405020303"/>
              </a:rPr>
              <a:t>PROFESSOR)</a:t>
            </a:r>
          </a:p>
          <a:p>
            <a:pPr marL="12700" algn="ctr">
              <a:lnSpc>
                <a:spcPct val="100000"/>
              </a:lnSpc>
              <a:spcBef>
                <a:spcPts val="2155"/>
              </a:spcBef>
            </a:pPr>
            <a:r>
              <a:rPr lang="en-US" sz="2400" b="1" spc="-155" dirty="0">
                <a:solidFill>
                  <a:srgbClr val="5B3A3B"/>
                </a:solidFill>
                <a:latin typeface="Georgia" panose="02040502050405020303"/>
                <a:cs typeface="Georgia" panose="02040502050405020303"/>
              </a:rPr>
              <a:t>E.C.E    Dept.</a:t>
            </a:r>
            <a:endParaRPr lang="en-IN" sz="2400" dirty="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93DA08B9-8184-4156-B44A-3AF26EA4BBCA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61913" y="5334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PLD’s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3"/>
          <p:cNvGraphicFramePr/>
          <p:nvPr>
            <p:extLst>
              <p:ext uri="{D42A27DB-BD31-4B8C-83A1-F6EECF244321}">
                <p14:modId xmlns:p14="http://schemas.microsoft.com/office/powerpoint/2010/main" val="676850931"/>
              </p:ext>
            </p:extLst>
          </p:nvPr>
        </p:nvGraphicFramePr>
        <p:xfrm>
          <a:off x="452487" y="685800"/>
          <a:ext cx="8229600" cy="528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36F67FA-14AF-48A0-9B26-08F64265BC4B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6985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90600" y="990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differences between the first three categories are these: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IN" sz="2800" dirty="0">
                <a:solidFill>
                  <a:srgbClr val="FF0000"/>
                </a:solidFill>
              </a:rPr>
              <a:t>ROM </a:t>
            </a:r>
            <a:r>
              <a:rPr lang="en-IN" sz="2800" dirty="0"/>
              <a:t>has fixed AND gate array but programmable OR gate array.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IN" sz="2800" dirty="0">
                <a:solidFill>
                  <a:srgbClr val="FF0000"/>
                </a:solidFill>
              </a:rPr>
              <a:t>PLA</a:t>
            </a:r>
            <a:r>
              <a:rPr lang="en-IN" sz="2800" dirty="0"/>
              <a:t> has programmable AND gate array and programmable OR gate array.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IN" sz="2800" dirty="0">
                <a:solidFill>
                  <a:srgbClr val="FF0000"/>
                </a:solidFill>
              </a:rPr>
              <a:t>PAL</a:t>
            </a:r>
            <a:r>
              <a:rPr lang="en-IN" sz="2800" dirty="0"/>
              <a:t> has programmable AND gate array but fixed OR gate array.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962" y="4724400"/>
            <a:ext cx="5019675" cy="1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C676185-95B3-44D6-9891-21DD2CEA5662}" type="datetime1">
              <a:rPr lang="en-US" smtClean="0"/>
              <a:t>8/5/2023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SPLDs </a:t>
            </a:r>
          </a:p>
        </p:txBody>
      </p:sp>
      <p:sp>
        <p:nvSpPr>
          <p:cNvPr id="3" name="Content Placeholder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ROM, the input connection matrix is hardwired and the user can only modify the output connection matrix.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PAL and GAL the output connection matrix is also hardwired and the user can modify the input connection matrix.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PLA the user can modify both the input connection matrix and the output connection matrix.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E62E5BB-3B75-4AD2-A226-4FE144EA93F5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HCPLDs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CPLD (Complex Programmable Logic Device)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Lies between PALs and FPGAs in degree of complexity.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Inexpensive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FPGA (Field-Programmable Gate Array)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Truly parallel design and operation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turnaround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Array of logic cells surrounded by programmable I/O blocks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EA9AFCD-0070-454C-98DC-ECAAA8D7884C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05000" y="5715000"/>
            <a:ext cx="5105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6" tIns="45717" rIns="91436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/>
              <a:t>(</a:t>
            </a:r>
            <a:r>
              <a:rPr lang="en-US" altLang="en-US" sz="2400" b="1" i="1" dirty="0"/>
              <a:t>a</a:t>
            </a:r>
            <a:r>
              <a:rPr lang="en-US" altLang="en-US" sz="2400" b="1" dirty="0"/>
              <a:t>) Symbol. (</a:t>
            </a:r>
            <a:r>
              <a:rPr lang="en-US" altLang="en-US" sz="2400" b="1" i="1" dirty="0"/>
              <a:t>b</a:t>
            </a:r>
            <a:r>
              <a:rPr lang="en-US" altLang="en-US" sz="2400" b="1" dirty="0"/>
              <a:t>) Logic equivalent.</a:t>
            </a:r>
            <a:endParaRPr lang="en-US" alt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906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Buffer/inverter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giv52503_05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0600" y="2057400"/>
            <a:ext cx="7629525" cy="25146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3AA4C40-4C50-4625-A8C1-1BC70EEF683C}" type="datetime1">
              <a:rPr lang="en-US" smtClean="0"/>
              <a:t>8/5/2023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16" y="533400"/>
            <a:ext cx="879236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D21CD4E-1A65-4B59-A167-632E36CB0910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37301"/>
            <a:ext cx="8429625" cy="658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189B2CB-6151-42DA-9FC3-97B7BC9796D3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prom in digital electron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6248400" cy="216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1609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362200" y="381000"/>
            <a:ext cx="557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(Programmable Read Only Memory)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7DF26DD-6B57-468F-A4FD-1D353F818B68}" type="datetime1">
              <a:rPr lang="en-US" smtClean="0"/>
              <a:t>8/5/2023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01" y="304800"/>
            <a:ext cx="8321795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33400"/>
            <a:ext cx="1609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F42FC78-9CBC-4C31-9178-FD33CF5186D8}" type="datetime1">
              <a:rPr lang="en-US" smtClean="0"/>
              <a:t>8/5/2023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860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"/>
            <a:ext cx="1609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278980"/>
            <a:ext cx="5788025" cy="357902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51AC41-65CB-4B14-B69E-F16D05A9DBAE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B4C9A-DF18-60AF-7C94-92B3550B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0BDF-50F6-4EBA-9E5B-4745BDD3D4D1}" type="datetime1">
              <a:rPr lang="en-US" smtClean="0"/>
              <a:t>8/5/2023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556D5-4CAD-138E-6DF4-AC95E00C66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5A6FF-1DB7-041A-11C6-68AF7B4ED0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13D6CE-6CB0-2E31-3D43-9F1B8B86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08" y="624597"/>
            <a:ext cx="7666384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44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62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1019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52600" y="304800"/>
            <a:ext cx="491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>
                <a:solidFill>
                  <a:srgbClr val="FF0000"/>
                </a:solidFill>
              </a:rPr>
              <a:t>Programmable Array Logic)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4F63AC3-17CC-4F5E-B4D9-6DA5262A4389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33375"/>
            <a:ext cx="82867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B4F4ED4-A9A6-46A2-A1A6-7A3981CCC0EA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1019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" y="1371600"/>
            <a:ext cx="84105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28600"/>
            <a:ext cx="5019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E0FFB35-1853-4CFA-93EE-0A8740138F5C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46482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PLA is similar to a ROM in concept; however it does not provide full decoding of variables and does not generate all </a:t>
            </a:r>
            <a:r>
              <a:rPr lang="en-IN" sz="2400" dirty="0" err="1"/>
              <a:t>minterms</a:t>
            </a:r>
            <a:r>
              <a:rPr lang="en-IN" sz="2400" dirty="0"/>
              <a:t> as in the ROM.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172200" cy="230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905000" y="228600"/>
            <a:ext cx="491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(Programmable Logic Array)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1019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8ED0B80-0931-4B52-B13B-BACBFA0D8966}" type="datetime1">
              <a:rPr lang="en-US" smtClean="0"/>
              <a:t>8/5/2023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304800"/>
            <a:ext cx="82486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BCDF09D-E352-4200-A4E5-82485B472883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ogrammable Logic Ar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6858000" cy="6247166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"/>
            <a:ext cx="1019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5D230A0-AC57-4D82-9D7B-75E20B61029F}" type="datetime1">
              <a:rPr lang="en-US" smtClean="0"/>
              <a:t>8/5/2023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13" y="685800"/>
            <a:ext cx="916242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365FBD6-9E27-46F0-9CAD-CA7710891041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304800"/>
            <a:ext cx="8420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9AB1E371-88FA-42FC-9C12-5965962DECD1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202" y="609600"/>
            <a:ext cx="869359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9656D792-BB2F-4F69-9E83-AAD948553AEE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10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n-IN" sz="2800" dirty="0"/>
              <a:t>FPGA architecture </a:t>
            </a:r>
            <a:r>
              <a:rPr lang="en-IN" sz="2800" dirty="0">
                <a:solidFill>
                  <a:srgbClr val="FF0000"/>
                </a:solidFill>
              </a:rPr>
              <a:t>consists of three types of modules</a:t>
            </a:r>
            <a:r>
              <a:rPr lang="en-IN" sz="2100" dirty="0"/>
              <a:t>.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n-IN" sz="10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N" sz="2100" dirty="0"/>
              <a:t>They are 1. </a:t>
            </a:r>
            <a:r>
              <a:rPr lang="en-IN" sz="2100" dirty="0">
                <a:solidFill>
                  <a:srgbClr val="FF0000"/>
                </a:solidFill>
              </a:rPr>
              <a:t>I/O blocks or Pads</a:t>
            </a:r>
            <a:r>
              <a:rPr lang="en-IN" sz="2100" dirty="0"/>
              <a:t>, 2. </a:t>
            </a:r>
            <a:r>
              <a:rPr lang="en-IN" sz="2100" dirty="0">
                <a:solidFill>
                  <a:srgbClr val="FF0000"/>
                </a:solidFill>
              </a:rPr>
              <a:t>Switch Matrix/ Interconnection Wires</a:t>
            </a:r>
            <a:r>
              <a:rPr lang="en-IN" sz="2100" dirty="0"/>
              <a:t> and 3. </a:t>
            </a:r>
            <a:r>
              <a:rPr lang="en-IN" sz="2100" dirty="0">
                <a:solidFill>
                  <a:srgbClr val="FF0000"/>
                </a:solidFill>
              </a:rPr>
              <a:t>Configurable logic blocks (CLB).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n-IN" sz="2100" dirty="0">
              <a:solidFill>
                <a:srgbClr val="FF0000"/>
              </a:solidFill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N" sz="2100" dirty="0"/>
              <a:t>The basic FPGA architecture has two dimensional arrays of logic blocks with a means for a user  to arrange the interconnection between the logic blocks. 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n-IN" sz="2100" dirty="0">
              <a:solidFill>
                <a:srgbClr val="FF0000"/>
              </a:solidFill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N" sz="2100" dirty="0">
                <a:solidFill>
                  <a:srgbClr val="FF0000"/>
                </a:solidFill>
              </a:rPr>
              <a:t>The functions of an FPGA architecture module are: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n-IN" sz="21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N" sz="2100" dirty="0"/>
              <a:t>CLB (Configurable Logic Block) includes digital logic, inputs, outputs. It implements the user logic.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n-IN" sz="21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N" sz="2100" dirty="0"/>
              <a:t>Interconnects provide direction between the logic blocks to implement the user logic.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n-IN" sz="21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N" sz="2100" dirty="0"/>
              <a:t>Depending on the logic, switch matrix provides switching between interconnects.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n-IN" sz="21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N" sz="2100" dirty="0"/>
              <a:t>I/O Pads used for the outside world to communicate with different applications.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D6CF86F-E4D1-4C7D-9044-B16C46AEF9E7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28C18-5697-4724-6B26-CB75728E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0BDF-50F6-4EBA-9E5B-4745BDD3D4D1}" type="datetime1">
              <a:rPr lang="en-US" smtClean="0"/>
              <a:t>8/5/2023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1EA4B-FA39-035C-CBDA-BD1023E239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BC7BF-88BE-9CF2-BAFB-B5539A5454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9F5C1-E430-2B15-90B1-1C94C76AC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44" y="1066800"/>
            <a:ext cx="8180084" cy="44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49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Image result for xilinx fp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3133725" cy="238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3" name="AutoShape 5" descr="Image result for xilinx fp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895600"/>
            <a:ext cx="5867400" cy="375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6" name="AutoShape 8" descr="Image result for xilinx fpga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-1285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4114800" y="2438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Roboto-Medium"/>
                <a:cs typeface="Arial" panose="020B0604020202020204" pitchFamily="34" charset="0"/>
              </a:rPr>
              <a:t>Xilinx Spartan 6 FPGA Development Board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2A53641-E442-41EB-A2CB-C7C6CF539F71}" type="datetime1">
              <a:rPr lang="en-US" smtClean="0"/>
              <a:t>8/5/2023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30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FPGA Archite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5055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85800" y="228600"/>
            <a:ext cx="2901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i="1" dirty="0">
                <a:solidFill>
                  <a:srgbClr val="FF0000"/>
                </a:solidFill>
              </a:rPr>
              <a:t>FPGA Architecture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44F0316-16AD-4ACF-9358-9B0B03F5AC5A}" type="datetime1">
              <a:rPr lang="en-US" smtClean="0"/>
              <a:t>8/5/2023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FPGA Logic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05000"/>
            <a:ext cx="47053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9600" y="304800"/>
            <a:ext cx="271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i="1" dirty="0">
                <a:solidFill>
                  <a:srgbClr val="FF0000"/>
                </a:solidFill>
              </a:rPr>
              <a:t>FPGA Logic Block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E9E2AAC-EB8C-4576-8687-37CCDADA4D68}" type="datetime1">
              <a:rPr lang="en-US" smtClean="0"/>
              <a:t>8/5/2023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7848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It can used to implement different combinations of combinational and sequential logic functions.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Can be implemented by any of the following:</a:t>
            </a:r>
          </a:p>
          <a:p>
            <a:r>
              <a:rPr lang="en-IN" sz="2400" dirty="0"/>
              <a:t>1. Transistor pairs</a:t>
            </a:r>
          </a:p>
          <a:p>
            <a:r>
              <a:rPr lang="en-IN" sz="2400" dirty="0"/>
              <a:t>2. Combinational gates like basic NAND gates or XOR gates</a:t>
            </a:r>
          </a:p>
          <a:p>
            <a:r>
              <a:rPr lang="en-IN" sz="2400" dirty="0"/>
              <a:t>3. n-input Lookup tables</a:t>
            </a:r>
          </a:p>
          <a:p>
            <a:r>
              <a:rPr lang="en-IN" sz="2400" dirty="0"/>
              <a:t>4. Multiplexers</a:t>
            </a:r>
          </a:p>
          <a:p>
            <a:r>
              <a:rPr lang="en-IN" sz="2400" dirty="0"/>
              <a:t>5. Wide fan-in And-OR structure.</a:t>
            </a:r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look up table is used to implement any number of different</a:t>
            </a:r>
          </a:p>
          <a:p>
            <a:r>
              <a:rPr lang="en-IN" sz="2400" dirty="0"/>
              <a:t>functionality.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The input lines go into the input and enable the lookup table. The output of the lookup table gives the result of the logic function that it implements.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Lookup table is implemented using SRAM cells and multiplexers.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52400"/>
            <a:ext cx="271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i="1" dirty="0">
                <a:solidFill>
                  <a:srgbClr val="FF0000"/>
                </a:solidFill>
              </a:rPr>
              <a:t>FPGA Logic Block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9DCABFF-7402-4728-915D-D5EA16EB3705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463916" cy="409530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533400"/>
            <a:ext cx="4425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FPGA Programmable Interconnect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E894DE-BB58-4465-9B29-D5BF798BFC1D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599588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33400" y="381000"/>
            <a:ext cx="3293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i="1" dirty="0">
                <a:solidFill>
                  <a:srgbClr val="FF0000"/>
                </a:solidFill>
              </a:rPr>
              <a:t>Applications of FPGA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E0DFF1E-FB39-4D5B-9D0A-157247CAB9BD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9819"/>
            <a:ext cx="6091239" cy="58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F702F69-20B0-407B-B4C9-2D44D64D7F34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143000"/>
            <a:ext cx="76962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N" sz="2100" dirty="0"/>
              <a:t>A </a:t>
            </a:r>
            <a:r>
              <a:rPr lang="en-IN" sz="2100" b="1" dirty="0"/>
              <a:t>complex programmable logic device</a:t>
            </a:r>
            <a:r>
              <a:rPr lang="en-IN" sz="2100" dirty="0"/>
              <a:t> (</a:t>
            </a:r>
            <a:r>
              <a:rPr lang="en-IN" sz="2100" b="1" dirty="0"/>
              <a:t>CPLD</a:t>
            </a:r>
            <a:r>
              <a:rPr lang="en-IN" sz="2100" dirty="0"/>
              <a:t>) is a </a:t>
            </a:r>
            <a:r>
              <a:rPr lang="en-IN" sz="2100" dirty="0">
                <a:hlinkClick r:id="rId2" tooltip="Programmable logic device"/>
              </a:rPr>
              <a:t>programmable logic device</a:t>
            </a:r>
            <a:r>
              <a:rPr lang="en-IN" sz="2100" dirty="0"/>
              <a:t> with complexity between that of </a:t>
            </a:r>
            <a:r>
              <a:rPr lang="en-IN" sz="2100" dirty="0">
                <a:hlinkClick r:id="rId3" tooltip="Programmable Array Logic"/>
              </a:rPr>
              <a:t>PALs</a:t>
            </a:r>
            <a:r>
              <a:rPr lang="en-IN" sz="2100" dirty="0"/>
              <a:t> and </a:t>
            </a:r>
            <a:r>
              <a:rPr lang="en-IN" sz="2100" dirty="0">
                <a:hlinkClick r:id="rId4" tooltip="Field-programmable gate array"/>
              </a:rPr>
              <a:t>FPGAs</a:t>
            </a:r>
            <a:r>
              <a:rPr lang="en-IN" sz="2100" dirty="0"/>
              <a:t>, and architectural features of both.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1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100" dirty="0"/>
              <a:t>A Complex Programmable Logic Device (CPLD) is a combination of a fully programmable AND/OR array and a bank of </a:t>
            </a:r>
            <a:r>
              <a:rPr lang="en-IN" sz="2100" dirty="0" err="1"/>
              <a:t>macrocells</a:t>
            </a:r>
            <a:r>
              <a:rPr lang="en-IN" sz="2100" dirty="0"/>
              <a:t>. </a:t>
            </a:r>
          </a:p>
          <a:p>
            <a:pPr algn="just"/>
            <a:endParaRPr lang="en-IN" sz="21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100" dirty="0"/>
              <a:t>The main building block of the CPLD is a </a:t>
            </a:r>
            <a:r>
              <a:rPr lang="en-IN" sz="2100" dirty="0" err="1">
                <a:hlinkClick r:id="rId5" tooltip="Macrocell array"/>
              </a:rPr>
              <a:t>macrocell</a:t>
            </a:r>
            <a:r>
              <a:rPr lang="en-IN" sz="2100" dirty="0"/>
              <a:t>, which contains logic implementing </a:t>
            </a:r>
            <a:r>
              <a:rPr lang="en-IN" sz="2100" dirty="0">
                <a:hlinkClick r:id="rId6" tooltip="Disjunctive normal form"/>
              </a:rPr>
              <a:t>disjunctive normal form</a:t>
            </a:r>
            <a:r>
              <a:rPr lang="en-IN" sz="2100" dirty="0"/>
              <a:t> (sum of products (SOP)) expressions and more specialized logic operations.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1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100" dirty="0"/>
              <a:t>The main distinction between FPGA and CPLD device architectures is that FPGAs are internally based on </a:t>
            </a:r>
            <a:r>
              <a:rPr lang="en-IN" sz="2100" dirty="0">
                <a:hlinkClick r:id="rId7" tooltip="Lookup table"/>
              </a:rPr>
              <a:t>look-up tables</a:t>
            </a:r>
            <a:r>
              <a:rPr lang="en-IN" sz="2100" dirty="0"/>
              <a:t> (LUTs) while CPLDs form the logic functions with </a:t>
            </a:r>
            <a:r>
              <a:rPr lang="en-IN" sz="2100" dirty="0">
                <a:hlinkClick r:id="rId8" tooltip="Sea-of-gates (page does not exist)"/>
              </a:rPr>
              <a:t>sea-of-gates</a:t>
            </a:r>
            <a:r>
              <a:rPr lang="en-IN" sz="2100" dirty="0"/>
              <a:t> (for example, sum of products).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381000"/>
            <a:ext cx="7511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CPLD</a:t>
            </a:r>
            <a:r>
              <a:rPr lang="en-IN" sz="3200" b="1" dirty="0"/>
              <a:t> (complex programmable logic device)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53229DC-4B2C-487F-A79C-6B5A0A1A9C2E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80237"/>
            <a:ext cx="7853363" cy="58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729E47C-F9A3-4E1D-9FD6-F70EDC4D0AE0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04800"/>
            <a:ext cx="3251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CPLD Architecture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0668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consist of  1.</a:t>
            </a:r>
            <a:r>
              <a:rPr lang="en-IN" sz="2400" dirty="0">
                <a:solidFill>
                  <a:srgbClr val="FF0000"/>
                </a:solidFill>
              </a:rPr>
              <a:t>Function blocks, </a:t>
            </a:r>
            <a:r>
              <a:rPr lang="en-IN" sz="2400" dirty="0"/>
              <a:t>2.</a:t>
            </a:r>
            <a:r>
              <a:rPr lang="en-IN" sz="2400" dirty="0">
                <a:solidFill>
                  <a:srgbClr val="FF0000"/>
                </a:solidFill>
              </a:rPr>
              <a:t>Input/output block, </a:t>
            </a:r>
            <a:r>
              <a:rPr lang="en-IN" sz="2400" dirty="0"/>
              <a:t>and 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/>
              <a:t>3.</a:t>
            </a:r>
            <a:r>
              <a:rPr lang="en-IN" sz="2400" dirty="0">
                <a:solidFill>
                  <a:srgbClr val="FF0000"/>
                </a:solidFill>
              </a:rPr>
              <a:t>Interconnect </a:t>
            </a:r>
            <a:r>
              <a:rPr lang="en-IN" sz="2400" dirty="0" err="1">
                <a:solidFill>
                  <a:srgbClr val="FF0000"/>
                </a:solidFill>
              </a:rPr>
              <a:t>matix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524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62000" y="5754469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N" sz="2000" dirty="0"/>
              <a:t>programmed using programmable Elements that, depending on the technology of the manufacturer, can be EPROM cells, EEPROM cells, or Flash EPROM cells.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7FD99ED-4058-4544-9E7B-189B0062254E}" type="datetime1">
              <a:rPr lang="en-US" smtClean="0"/>
              <a:t>8/5/2023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39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534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</a:rPr>
              <a:t>UNIT –V</a:t>
            </a:r>
          </a:p>
          <a:p>
            <a:pPr algn="ctr"/>
            <a:endParaRPr lang="en-IN" sz="4000" dirty="0">
              <a:solidFill>
                <a:srgbClr val="FF0000"/>
              </a:solidFill>
            </a:endParaRPr>
          </a:p>
          <a:p>
            <a:pPr algn="just"/>
            <a:r>
              <a:rPr lang="en-IN" sz="2800" b="1" dirty="0">
                <a:solidFill>
                  <a:srgbClr val="FF0000"/>
                </a:solidFill>
              </a:rPr>
              <a:t>Programmable Logic Devices</a:t>
            </a:r>
            <a:r>
              <a:rPr lang="en-IN" sz="2800" b="1" dirty="0"/>
              <a:t>: </a:t>
            </a:r>
            <a:r>
              <a:rPr lang="en-IN" sz="2800" dirty="0"/>
              <a:t>PLAs, FPGAs, CPLDs, Standard Cells, Programmable Array Logic, Design Approach, Parameters influencing low power design. </a:t>
            </a:r>
          </a:p>
          <a:p>
            <a:pPr algn="just"/>
            <a:endParaRPr lang="en-IN" sz="2800" dirty="0"/>
          </a:p>
          <a:p>
            <a:pPr algn="just"/>
            <a:r>
              <a:rPr lang="en-IN" sz="2800" b="1" dirty="0">
                <a:solidFill>
                  <a:srgbClr val="FF0000"/>
                </a:solidFill>
              </a:rPr>
              <a:t>CMOS Testing</a:t>
            </a:r>
            <a:r>
              <a:rPr lang="en-IN" sz="2800" b="1" dirty="0"/>
              <a:t>: </a:t>
            </a:r>
            <a:r>
              <a:rPr lang="en-IN" sz="2800" dirty="0"/>
              <a:t>CMOS Testing, Need for testing, Test Principles, Design Strategies for test, Chip level Test Techniques.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7B73280-4E55-4069-A787-D325AF4526E3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895350"/>
            <a:ext cx="85058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5800" y="228600"/>
            <a:ext cx="2964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CPLD Function Blocks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BE2160-0B9E-4BE3-BCF8-2A03A33EAB7B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7696200" cy="560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>
                <a:solidFill>
                  <a:srgbClr val="FF0000"/>
                </a:solidFill>
              </a:rPr>
              <a:t>Function or Logic Blocks</a:t>
            </a:r>
          </a:p>
          <a:p>
            <a:pPr algn="just"/>
            <a:endParaRPr lang="en-IN" sz="1050" b="1" dirty="0">
              <a:solidFill>
                <a:srgbClr val="FF0000"/>
              </a:solidFill>
            </a:endParaRPr>
          </a:p>
          <a:p>
            <a:pPr algn="just"/>
            <a:r>
              <a:rPr lang="en-IN" sz="2000" dirty="0"/>
              <a:t>The AND plane still exists as shown by the crossing wires. The AND plane can accept inputs from the I/O blocks, other function blocks, or feedback from the same function block.</a:t>
            </a:r>
          </a:p>
          <a:p>
            <a:pPr algn="just"/>
            <a:endParaRPr lang="en-IN" sz="2000" dirty="0"/>
          </a:p>
          <a:p>
            <a:pPr algn="just"/>
            <a:r>
              <a:rPr lang="en-IN" sz="2000" dirty="0"/>
              <a:t> The terms and then </a:t>
            </a:r>
            <a:r>
              <a:rPr lang="en-IN" sz="2000" dirty="0" err="1"/>
              <a:t>ORed</a:t>
            </a:r>
            <a:r>
              <a:rPr lang="en-IN" sz="2000" dirty="0"/>
              <a:t> together using a fixed number of OR gates, and terms are selected via a large multiplexer. </a:t>
            </a:r>
          </a:p>
          <a:p>
            <a:pPr algn="just"/>
            <a:endParaRPr lang="en-IN" sz="2000" dirty="0"/>
          </a:p>
          <a:p>
            <a:pPr algn="just"/>
            <a:r>
              <a:rPr lang="en-IN" sz="2000" dirty="0"/>
              <a:t>The outputs of the </a:t>
            </a:r>
            <a:r>
              <a:rPr lang="en-IN" sz="2000" dirty="0" err="1"/>
              <a:t>mux</a:t>
            </a:r>
            <a:r>
              <a:rPr lang="en-IN" sz="2000" dirty="0"/>
              <a:t> can then be sent straight out of the block, or through a clocked flip-flop.</a:t>
            </a:r>
          </a:p>
          <a:p>
            <a:pPr algn="just"/>
            <a:endParaRPr lang="en-IN" sz="2000" dirty="0"/>
          </a:p>
          <a:p>
            <a:pPr algn="just"/>
            <a:r>
              <a:rPr lang="en-IN" sz="2000" dirty="0"/>
              <a:t> This particular block includes additional logic such as a selectable exclusive OR and a master reset signal, in addition to being able to program the polarity at different stages. </a:t>
            </a:r>
          </a:p>
          <a:p>
            <a:pPr algn="just"/>
            <a:endParaRPr lang="en-IN" sz="2000" dirty="0"/>
          </a:p>
          <a:p>
            <a:pPr algn="just"/>
            <a:r>
              <a:rPr lang="en-IN" sz="2000" dirty="0"/>
              <a:t>Usually, the function blocks are designed to be similar to existing PAL architectures,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4124D05-502B-4431-8F49-7A1EFB3004F6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334000" cy="4038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304800"/>
            <a:ext cx="3310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CPLD Input/Output Block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4196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N" sz="2400" dirty="0"/>
              <a:t>The I/O block is used to drive signals to the pins of the CPLD device at the appropriate voltage levels with the appropriate current.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400" dirty="0"/>
              <a:t>Usually, a flip-flop is included. This is done on outputs so that clocked signals can be output directly to the pins without encountering  significant delay.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DC0FBB3-D76C-4EFC-B45E-9C46E675DDF1}" type="datetime1">
              <a:rPr lang="en-US" smtClean="0"/>
              <a:t>8/5/2023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42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Interconnect (wires)</a:t>
            </a:r>
          </a:p>
          <a:p>
            <a:endParaRPr lang="en-IN" sz="11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The CPLD interconnect is a very large programmable switch matrix that allows signals from all parts of the device go to all other parts of the device.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7658100" cy="421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A558099-4D8E-4051-8A6C-26D9968BB2E5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566738"/>
            <a:ext cx="82391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9EF8954-28A8-41C0-ACFB-B3CEC74B1833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1571624"/>
            <a:ext cx="80772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0" y="685800"/>
            <a:ext cx="2486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CPLD Families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4418D32-777D-4D6F-9C29-DD0A49EAAA4F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EF9FFBD-8D3E-49B2-89C7-229A96391CD1}" type="datetime1">
              <a:rPr lang="en-US" smtClean="0"/>
              <a:t>8/5/2023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  <p:sp>
        <p:nvSpPr>
          <p:cNvPr id="2" name="Text Box 1"/>
          <p:cNvSpPr txBox="1"/>
          <p:nvPr/>
        </p:nvSpPr>
        <p:spPr>
          <a:xfrm>
            <a:off x="815975" y="826135"/>
            <a:ext cx="75514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IN" sz="2400" b="1" dirty="0">
                <a:solidFill>
                  <a:srgbClr val="FF0000"/>
                </a:solidFill>
                <a:sym typeface="+mn-ea"/>
              </a:rPr>
              <a:t>CMOS Testing</a:t>
            </a:r>
            <a:r>
              <a:rPr lang="en-IN" sz="2400" b="1" dirty="0">
                <a:sym typeface="+mn-ea"/>
              </a:rPr>
              <a:t>: </a:t>
            </a:r>
            <a:r>
              <a:rPr lang="en-IN" sz="2400" dirty="0">
                <a:sym typeface="+mn-ea"/>
              </a:rPr>
              <a:t>CMOS Testing, Need for testing, Test Principles, Design Strategies for test, Chip level Test Techniques.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0BDF-50F6-4EBA-9E5B-4745BDD3D4D1}" type="datetime1">
              <a:rPr lang="en-US" smtClean="0"/>
              <a:t>8/5/2023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G.BABU, </a:t>
            </a:r>
            <a:r>
              <a:rPr lang="en-US" dirty="0" err="1"/>
              <a:t>Assoc.Prof</a:t>
            </a:r>
            <a:r>
              <a:rPr lang="en-US" dirty="0"/>
              <a:t>.-E.C.E-V.C.E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</a:rPr>
              <a:t>Problems by Using Basic Gates</a:t>
            </a:r>
          </a:p>
          <a:p>
            <a:endParaRPr lang="en-US" sz="3200" b="1" i="1" dirty="0">
              <a:latin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</a:rPr>
              <a:t>Many components on PCB: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</a:rPr>
              <a:t>-As no. of components rise, nodes interconnection complexity grow exponentially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</a:rPr>
              <a:t>-Growth in interconnection will cause increase in interference, PCB size, PCB design cost, and manufacturing time.</a:t>
            </a:r>
          </a:p>
          <a:p>
            <a:pPr lvl="1"/>
            <a:endParaRPr lang="en-US" sz="28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/>
              <a:t>Hardware realization of logic networks is generally very time-consuming and expensive.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/>
              <a:t>Once logic functions are realized in hardware, it is difficult to change them.</a:t>
            </a:r>
          </a:p>
          <a:p>
            <a:pPr lvl="1"/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94BC76B-9521-4FB6-9D08-558327889FCB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05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Programmable Logic Device (PLD):</a:t>
            </a:r>
          </a:p>
          <a:p>
            <a:pPr marL="0" lvl="1" algn="just"/>
            <a:endParaRPr lang="en-US" sz="2000" dirty="0"/>
          </a:p>
          <a:p>
            <a:pPr marL="0" lvl="1" algn="just">
              <a:buFont typeface="Wingdings" panose="05000000000000000000" pitchFamily="2" charset="2"/>
              <a:buChar char="Ø"/>
            </a:pPr>
            <a:r>
              <a:rPr lang="en-US" sz="2400" dirty="0"/>
              <a:t>Also known as “Field Programmable Logic Device (FPLD)”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400" dirty="0"/>
              <a:t>A </a:t>
            </a:r>
            <a:r>
              <a:rPr lang="en-IN" sz="2400" b="1" dirty="0"/>
              <a:t>programmable logic device</a:t>
            </a:r>
            <a:r>
              <a:rPr lang="en-IN" sz="2400" dirty="0"/>
              <a:t> (</a:t>
            </a:r>
            <a:r>
              <a:rPr lang="en-IN" sz="2400" b="1" dirty="0"/>
              <a:t>PLD</a:t>
            </a:r>
            <a:r>
              <a:rPr lang="en-IN" sz="2400" dirty="0"/>
              <a:t>) is an </a:t>
            </a:r>
            <a:r>
              <a:rPr lang="en-IN" sz="2400" dirty="0">
                <a:hlinkClick r:id="rId2" tooltip="Electronics"/>
              </a:rPr>
              <a:t>electronic</a:t>
            </a:r>
            <a:r>
              <a:rPr lang="en-IN" sz="2400" dirty="0"/>
              <a:t> component used to build </a:t>
            </a:r>
            <a:r>
              <a:rPr lang="en-IN" sz="2400" dirty="0">
                <a:hlinkClick r:id="rId3" tooltip="Reconfigurable computing"/>
              </a:rPr>
              <a:t>reconfigurable</a:t>
            </a:r>
            <a:r>
              <a:rPr lang="en-IN" sz="2400" dirty="0"/>
              <a:t> </a:t>
            </a:r>
            <a:r>
              <a:rPr lang="en-IN" sz="2400" dirty="0">
                <a:hlinkClick r:id="rId4" tooltip="Digital electronics"/>
              </a:rPr>
              <a:t>digital circuits</a:t>
            </a:r>
            <a:r>
              <a:rPr lang="en-IN" sz="2400" dirty="0"/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400" dirty="0"/>
              <a:t>Unlike </a:t>
            </a:r>
            <a:r>
              <a:rPr lang="en-IN" sz="2400" dirty="0">
                <a:hlinkClick r:id="rId5" tooltip="Integrated circuit"/>
              </a:rPr>
              <a:t>integrated circuits</a:t>
            </a:r>
            <a:r>
              <a:rPr lang="en-IN" sz="2400" dirty="0"/>
              <a:t> (IC) which consist of </a:t>
            </a:r>
            <a:r>
              <a:rPr lang="en-IN" sz="2400" dirty="0">
                <a:hlinkClick r:id="rId6" tooltip="Logic gate"/>
              </a:rPr>
              <a:t>logic gates</a:t>
            </a:r>
            <a:r>
              <a:rPr lang="en-IN" sz="2400" dirty="0"/>
              <a:t> and have a fixed function, a </a:t>
            </a:r>
            <a:r>
              <a:rPr lang="en-IN" sz="2400" dirty="0">
                <a:solidFill>
                  <a:srgbClr val="FF0000"/>
                </a:solidFill>
              </a:rPr>
              <a:t>PLD has an undefined function </a:t>
            </a:r>
            <a:r>
              <a:rPr lang="en-IN" sz="2400" dirty="0"/>
              <a:t>at the </a:t>
            </a:r>
            <a:r>
              <a:rPr lang="en-IN" sz="2400" dirty="0">
                <a:hlinkClick r:id="rId7" tooltip="Tape-out"/>
              </a:rPr>
              <a:t>time of manufacture</a:t>
            </a:r>
            <a:r>
              <a:rPr lang="en-IN" sz="24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Can be configured by the user to implement different digital hardware.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Is capable of being erased and reprogrammed with a new design.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1BAFA28-7452-45F0-9644-3E871E6F5F4E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3508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Advantages of PLDs</a:t>
            </a:r>
            <a:endParaRPr lang="en-IN" sz="32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220101"/>
            <a:ext cx="4125692" cy="3628691"/>
            <a:chOff x="152400" y="1613156"/>
            <a:chExt cx="5550933" cy="2731532"/>
          </a:xfrm>
        </p:grpSpPr>
        <p:grpSp>
          <p:nvGrpSpPr>
            <p:cNvPr id="4" name="Group 23"/>
            <p:cNvGrpSpPr/>
            <p:nvPr/>
          </p:nvGrpSpPr>
          <p:grpSpPr>
            <a:xfrm>
              <a:off x="152400" y="1613156"/>
              <a:ext cx="5550933" cy="2731532"/>
              <a:chOff x="621268" y="2743200"/>
              <a:chExt cx="3798332" cy="273153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990600" y="5105400"/>
                <a:ext cx="2667000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990600" y="2743200"/>
                <a:ext cx="0" cy="23622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990600" y="3200400"/>
                <a:ext cx="2514600" cy="13288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990600" y="3581400"/>
                <a:ext cx="2590800" cy="490692"/>
              </a:xfrm>
              <a:prstGeom prst="straightConnector1">
                <a:avLst/>
              </a:prstGeom>
              <a:ln>
                <a:prstDash val="sysDash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429000" y="3024699"/>
                <a:ext cx="685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PLD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90700" y="51054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Volume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05200" y="3506261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ASIC</a:t>
                </a:r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463034" y="386455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433157" y="2644963"/>
              <a:ext cx="1849470" cy="543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(Application Specific Integrated Circuit)</a:t>
              </a:r>
            </a:p>
          </p:txBody>
        </p:sp>
      </p:grpSp>
      <p:sp>
        <p:nvSpPr>
          <p:cNvPr id="25" name="Content Placeholder 5"/>
          <p:cNvSpPr txBox="1"/>
          <p:nvPr/>
        </p:nvSpPr>
        <p:spPr>
          <a:xfrm>
            <a:off x="3657600" y="685800"/>
            <a:ext cx="5029200" cy="60198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effective in lower volumes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 design time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 suited for academics and prototyping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Programmability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Re-programmability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PLDs can be reprogrammed without being removed from the circuit board.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Low cost of design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Immediate hardware implementation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55A1C8-90F9-450E-A1E9-A1DE11A3D8E4}" type="datetime1">
              <a:rPr lang="en-US" smtClean="0"/>
              <a:t>8/5/2023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PLDs</a:t>
            </a:r>
          </a:p>
        </p:txBody>
      </p:sp>
      <p:sp>
        <p:nvSpPr>
          <p:cNvPr id="3" name="Content Placeholder 2"/>
          <p:cNvSpPr txBox="1"/>
          <p:nvPr/>
        </p:nvSpPr>
        <p:spPr>
          <a:xfrm>
            <a:off x="1" y="1600200"/>
            <a:ext cx="904383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SPLDs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(Simple Programmable Logic Devices)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 (Read-Only Memory)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 (Programmable Logic Array)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 (Programmable Array Logic)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GAL (Generic Array Logic)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HCPLD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(High Capacity Programmable Logic Device)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CPLD (Complex Programmable Logic Device)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FPGA (Field-Programmable Gate Array)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17581"/>
            <a:ext cx="2286000" cy="74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B3EE23C-0610-4D3E-8036-EF49E7F72E1A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47912-F1F4-6D77-01FE-25DAB60E6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0BDF-50F6-4EBA-9E5B-4745BDD3D4D1}" type="datetime1">
              <a:rPr lang="en-US" smtClean="0"/>
              <a:t>8/5/2023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9CDB9C-7132-9F0D-7179-BAB276DBF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B7E27-E10A-9350-AC64-5FFDDD7138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G.BABU, Assoc.Prof.-E.C.E-V.C.E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990AF-1501-0865-8102-0123DD3B07DD}"/>
              </a:ext>
            </a:extLst>
          </p:cNvPr>
          <p:cNvSpPr txBox="1"/>
          <p:nvPr/>
        </p:nvSpPr>
        <p:spPr>
          <a:xfrm>
            <a:off x="2286000" y="12945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Major Programmable Logic Devices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D0D3EB-1848-298C-D782-80C3BE81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5168"/>
            <a:ext cx="7391400" cy="51601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DB3AC9-D37D-F986-FB28-ECD58A98D52A}"/>
              </a:ext>
            </a:extLst>
          </p:cNvPr>
          <p:cNvSpPr txBox="1"/>
          <p:nvPr/>
        </p:nvSpPr>
        <p:spPr>
          <a:xfrm>
            <a:off x="6752734" y="1195168"/>
            <a:ext cx="22388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1400" dirty="0"/>
              <a:t>The term </a:t>
            </a:r>
            <a:r>
              <a:rPr lang="en-IN" sz="1400" dirty="0">
                <a:solidFill>
                  <a:srgbClr val="FF0000"/>
                </a:solidFill>
              </a:rPr>
              <a:t>field indicates </a:t>
            </a:r>
            <a:r>
              <a:rPr lang="en-IN" sz="1400" dirty="0"/>
              <a:t>that this type of device is </a:t>
            </a:r>
            <a:r>
              <a:rPr lang="en-IN" sz="1400" dirty="0">
                <a:solidFill>
                  <a:srgbClr val="FF0000"/>
                </a:solidFill>
              </a:rPr>
              <a:t>programmed in the user’s “field” </a:t>
            </a:r>
            <a:r>
              <a:rPr lang="en-IN" sz="1400" dirty="0"/>
              <a:t>rather than in a semiconductor fab.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53E997-857B-1FC5-D0A2-D8EF94D2360A}"/>
              </a:ext>
            </a:extLst>
          </p:cNvPr>
          <p:cNvCxnSpPr>
            <a:cxnSpLocks/>
          </p:cNvCxnSpPr>
          <p:nvPr/>
        </p:nvCxnSpPr>
        <p:spPr>
          <a:xfrm flipV="1">
            <a:off x="6682426" y="2330316"/>
            <a:ext cx="140616" cy="2922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64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2170</Words>
  <Application>Microsoft Office PowerPoint</Application>
  <PresentationFormat>On-screen Show (4:3)</PresentationFormat>
  <Paragraphs>298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Georgia</vt:lpstr>
      <vt:lpstr>Roboto-Medium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</dc:creator>
  <cp:lastModifiedBy>babu g</cp:lastModifiedBy>
  <cp:revision>160</cp:revision>
  <dcterms:created xsi:type="dcterms:W3CDTF">2006-08-16T00:00:00Z</dcterms:created>
  <dcterms:modified xsi:type="dcterms:W3CDTF">2023-08-05T06:07:32Z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